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4"/>
  </p:sldMasterIdLst>
  <p:notesMasterIdLst>
    <p:notesMasterId r:id="rId17"/>
  </p:notesMasterIdLst>
  <p:sldIdLst>
    <p:sldId id="256" r:id="rId5"/>
    <p:sldId id="2134805715" r:id="rId6"/>
    <p:sldId id="2134805681" r:id="rId7"/>
    <p:sldId id="2134805701" r:id="rId8"/>
    <p:sldId id="2134805707" r:id="rId9"/>
    <p:sldId id="2134805702" r:id="rId10"/>
    <p:sldId id="2134805711" r:id="rId11"/>
    <p:sldId id="2134805712" r:id="rId12"/>
    <p:sldId id="2134805713" r:id="rId13"/>
    <p:sldId id="2134805683" r:id="rId14"/>
    <p:sldId id="2134805714" r:id="rId15"/>
    <p:sldId id="265" r:id="rId16"/>
  </p:sldIdLst>
  <p:sldSz cx="9144000" cy="5143500" type="screen16x9"/>
  <p:notesSz cx="6858000" cy="9144000"/>
  <p:embeddedFontLst>
    <p:embeddedFont>
      <p:font typeface="Manrope" panose="020B0604020202020204" charset="0"/>
      <p:regular r:id="rId18"/>
      <p:bold r:id="rId19"/>
    </p:embeddedFont>
    <p:embeddedFont>
      <p:font typeface="Manrope Medium" panose="020B0604020202020204" charset="0"/>
      <p:regular r:id="rId20"/>
      <p:bold r:id="rId21"/>
    </p:embeddedFont>
    <p:embeddedFont>
      <p:font typeface="Manrope SemiBold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5">
          <p15:clr>
            <a:srgbClr val="747775"/>
          </p15:clr>
        </p15:guide>
        <p15:guide id="2" pos="336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978"/>
    <a:srgbClr val="F8EFE8"/>
    <a:srgbClr val="FFD6AD"/>
    <a:srgbClr val="FDD3DF"/>
    <a:srgbClr val="FFA7BA"/>
    <a:srgbClr val="D7C8CD"/>
    <a:srgbClr val="CDBFBF"/>
    <a:srgbClr val="F6E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C074C0-A0E0-46C7-9790-C8CA3B01E343}" v="20" dt="2026-01-26T12:27:40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013" autoAdjust="0"/>
  </p:normalViewPr>
  <p:slideViewPr>
    <p:cSldViewPr snapToGrid="0">
      <p:cViewPr varScale="1">
        <p:scale>
          <a:sx n="132" d="100"/>
          <a:sy n="132" d="100"/>
        </p:scale>
        <p:origin x="2526" y="126"/>
      </p:cViewPr>
      <p:guideLst>
        <p:guide orient="horz" pos="555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 Schil Evi" userId="c2551a9c-5f67-4c8e-9217-a0084b93b1a6" providerId="ADAL" clId="{52F4629F-ACBC-4CAE-BF0D-54636F2E120E}"/>
    <pc:docChg chg="undo redo custSel addSld delSld modSld">
      <pc:chgData name="Van Schil Evi" userId="c2551a9c-5f67-4c8e-9217-a0084b93b1a6" providerId="ADAL" clId="{52F4629F-ACBC-4CAE-BF0D-54636F2E120E}" dt="2026-01-26T13:11:50.128" v="217" actId="1076"/>
      <pc:docMkLst>
        <pc:docMk/>
      </pc:docMkLst>
      <pc:sldChg chg="addSp delSp modSp del mod">
        <pc:chgData name="Van Schil Evi" userId="c2551a9c-5f67-4c8e-9217-a0084b93b1a6" providerId="ADAL" clId="{52F4629F-ACBC-4CAE-BF0D-54636F2E120E}" dt="2026-01-26T12:27:43.579" v="91" actId="47"/>
        <pc:sldMkLst>
          <pc:docMk/>
          <pc:sldMk cId="2982917815" sldId="274"/>
        </pc:sldMkLst>
        <pc:picChg chg="add del mod">
          <ac:chgData name="Van Schil Evi" userId="c2551a9c-5f67-4c8e-9217-a0084b93b1a6" providerId="ADAL" clId="{52F4629F-ACBC-4CAE-BF0D-54636F2E120E}" dt="2026-01-26T12:27:20.112" v="81" actId="478"/>
          <ac:picMkLst>
            <pc:docMk/>
            <pc:sldMk cId="2982917815" sldId="274"/>
            <ac:picMk id="3" creationId="{8CF5FDB8-C202-B7F6-8A01-24CA9DF730E5}"/>
          </ac:picMkLst>
        </pc:picChg>
        <pc:picChg chg="add mod">
          <ac:chgData name="Van Schil Evi" userId="c2551a9c-5f67-4c8e-9217-a0084b93b1a6" providerId="ADAL" clId="{52F4629F-ACBC-4CAE-BF0D-54636F2E120E}" dt="2026-01-26T12:22:40.542" v="14" actId="1076"/>
          <ac:picMkLst>
            <pc:docMk/>
            <pc:sldMk cId="2982917815" sldId="274"/>
            <ac:picMk id="6" creationId="{D1065BF9-85AF-383B-8D24-AB1CE696E776}"/>
          </ac:picMkLst>
        </pc:picChg>
        <pc:picChg chg="add mod">
          <ac:chgData name="Van Schil Evi" userId="c2551a9c-5f67-4c8e-9217-a0084b93b1a6" providerId="ADAL" clId="{52F4629F-ACBC-4CAE-BF0D-54636F2E120E}" dt="2026-01-26T12:26:48.041" v="67" actId="1076"/>
          <ac:picMkLst>
            <pc:docMk/>
            <pc:sldMk cId="2982917815" sldId="274"/>
            <ac:picMk id="8" creationId="{7681116E-C708-F7CC-5A5E-41951F1E77AC}"/>
          </ac:picMkLst>
        </pc:picChg>
        <pc:picChg chg="add del mod">
          <ac:chgData name="Van Schil Evi" userId="c2551a9c-5f67-4c8e-9217-a0084b93b1a6" providerId="ADAL" clId="{52F4629F-ACBC-4CAE-BF0D-54636F2E120E}" dt="2026-01-26T12:22:48.410" v="17" actId="478"/>
          <ac:picMkLst>
            <pc:docMk/>
            <pc:sldMk cId="2982917815" sldId="274"/>
            <ac:picMk id="10" creationId="{2C6330A5-D815-BB65-F753-58596BFC4E13}"/>
          </ac:picMkLst>
        </pc:picChg>
      </pc:sldChg>
      <pc:sldChg chg="modSp mod">
        <pc:chgData name="Van Schil Evi" userId="c2551a9c-5f67-4c8e-9217-a0084b93b1a6" providerId="ADAL" clId="{52F4629F-ACBC-4CAE-BF0D-54636F2E120E}" dt="2026-01-26T12:35:13.798" v="175" actId="20577"/>
        <pc:sldMkLst>
          <pc:docMk/>
          <pc:sldMk cId="1946227190" sldId="2134805681"/>
        </pc:sldMkLst>
        <pc:spChg chg="mod">
          <ac:chgData name="Van Schil Evi" userId="c2551a9c-5f67-4c8e-9217-a0084b93b1a6" providerId="ADAL" clId="{52F4629F-ACBC-4CAE-BF0D-54636F2E120E}" dt="2026-01-26T12:35:13.798" v="175" actId="20577"/>
          <ac:spMkLst>
            <pc:docMk/>
            <pc:sldMk cId="1946227190" sldId="2134805681"/>
            <ac:spMk id="10" creationId="{CEDCBD17-960B-3502-129F-09FF46A79B3A}"/>
          </ac:spMkLst>
        </pc:spChg>
      </pc:sldChg>
      <pc:sldChg chg="modSp mod">
        <pc:chgData name="Van Schil Evi" userId="c2551a9c-5f67-4c8e-9217-a0084b93b1a6" providerId="ADAL" clId="{52F4629F-ACBC-4CAE-BF0D-54636F2E120E}" dt="2026-01-26T12:34:21.360" v="159" actId="20577"/>
        <pc:sldMkLst>
          <pc:docMk/>
          <pc:sldMk cId="0" sldId="2134805683"/>
        </pc:sldMkLst>
        <pc:spChg chg="mod">
          <ac:chgData name="Van Schil Evi" userId="c2551a9c-5f67-4c8e-9217-a0084b93b1a6" providerId="ADAL" clId="{52F4629F-ACBC-4CAE-BF0D-54636F2E120E}" dt="2026-01-26T12:31:05.420" v="144" actId="20577"/>
          <ac:spMkLst>
            <pc:docMk/>
            <pc:sldMk cId="0" sldId="2134805683"/>
            <ac:spMk id="2" creationId="{99E1C5F5-D37F-7EA5-2883-103FA5FDA96B}"/>
          </ac:spMkLst>
        </pc:spChg>
        <pc:spChg chg="mod">
          <ac:chgData name="Van Schil Evi" userId="c2551a9c-5f67-4c8e-9217-a0084b93b1a6" providerId="ADAL" clId="{52F4629F-ACBC-4CAE-BF0D-54636F2E120E}" dt="2026-01-26T12:34:21.360" v="159" actId="20577"/>
          <ac:spMkLst>
            <pc:docMk/>
            <pc:sldMk cId="0" sldId="2134805683"/>
            <ac:spMk id="102" creationId="{00000000-0000-0000-0000-000000000000}"/>
          </ac:spMkLst>
        </pc:spChg>
      </pc:sldChg>
      <pc:sldChg chg="modSp mod">
        <pc:chgData name="Van Schil Evi" userId="c2551a9c-5f67-4c8e-9217-a0084b93b1a6" providerId="ADAL" clId="{52F4629F-ACBC-4CAE-BF0D-54636F2E120E}" dt="2026-01-26T12:35:04.558" v="171" actId="20577"/>
        <pc:sldMkLst>
          <pc:docMk/>
          <pc:sldMk cId="3984089987" sldId="2134805701"/>
        </pc:sldMkLst>
        <pc:spChg chg="mod">
          <ac:chgData name="Van Schil Evi" userId="c2551a9c-5f67-4c8e-9217-a0084b93b1a6" providerId="ADAL" clId="{52F4629F-ACBC-4CAE-BF0D-54636F2E120E}" dt="2026-01-26T12:35:04.558" v="171" actId="20577"/>
          <ac:spMkLst>
            <pc:docMk/>
            <pc:sldMk cId="3984089987" sldId="2134805701"/>
            <ac:spMk id="5" creationId="{89315AB1-EB58-B1EE-B123-278410D87E97}"/>
          </ac:spMkLst>
        </pc:spChg>
      </pc:sldChg>
      <pc:sldChg chg="add del">
        <pc:chgData name="Van Schil Evi" userId="c2551a9c-5f67-4c8e-9217-a0084b93b1a6" providerId="ADAL" clId="{52F4629F-ACBC-4CAE-BF0D-54636F2E120E}" dt="2026-01-26T12:33:38.675" v="150" actId="47"/>
        <pc:sldMkLst>
          <pc:docMk/>
          <pc:sldMk cId="4227499172" sldId="2134805709"/>
        </pc:sldMkLst>
      </pc:sldChg>
      <pc:sldChg chg="add del">
        <pc:chgData name="Van Schil Evi" userId="c2551a9c-5f67-4c8e-9217-a0084b93b1a6" providerId="ADAL" clId="{52F4629F-ACBC-4CAE-BF0D-54636F2E120E}" dt="2026-01-26T12:33:39.368" v="151" actId="47"/>
        <pc:sldMkLst>
          <pc:docMk/>
          <pc:sldMk cId="3846019983" sldId="2134805710"/>
        </pc:sldMkLst>
      </pc:sldChg>
      <pc:sldChg chg="addSp delSp modSp mod">
        <pc:chgData name="Van Schil Evi" userId="c2551a9c-5f67-4c8e-9217-a0084b93b1a6" providerId="ADAL" clId="{52F4629F-ACBC-4CAE-BF0D-54636F2E120E}" dt="2026-01-26T13:11:37.026" v="213" actId="1076"/>
        <pc:sldMkLst>
          <pc:docMk/>
          <pc:sldMk cId="653188309" sldId="2134805711"/>
        </pc:sldMkLst>
        <pc:spChg chg="mod">
          <ac:chgData name="Van Schil Evi" userId="c2551a9c-5f67-4c8e-9217-a0084b93b1a6" providerId="ADAL" clId="{52F4629F-ACBC-4CAE-BF0D-54636F2E120E}" dt="2026-01-26T12:34:28.814" v="163" actId="20577"/>
          <ac:spMkLst>
            <pc:docMk/>
            <pc:sldMk cId="653188309" sldId="2134805711"/>
            <ac:spMk id="5" creationId="{30C60A3F-99E3-6535-0639-EF1968BDE59B}"/>
          </ac:spMkLst>
        </pc:spChg>
        <pc:spChg chg="add del mod">
          <ac:chgData name="Van Schil Evi" userId="c2551a9c-5f67-4c8e-9217-a0084b93b1a6" providerId="ADAL" clId="{52F4629F-ACBC-4CAE-BF0D-54636F2E120E}" dt="2026-01-26T13:11:21.561" v="206" actId="478"/>
          <ac:spMkLst>
            <pc:docMk/>
            <pc:sldMk cId="653188309" sldId="2134805711"/>
            <ac:spMk id="17" creationId="{639F9363-23CB-1BED-AFFA-D2838DB92632}"/>
          </ac:spMkLst>
        </pc:spChg>
        <pc:grpChg chg="add del mod">
          <ac:chgData name="Van Schil Evi" userId="c2551a9c-5f67-4c8e-9217-a0084b93b1a6" providerId="ADAL" clId="{52F4629F-ACBC-4CAE-BF0D-54636F2E120E}" dt="2026-01-26T13:11:19.489" v="203" actId="478"/>
          <ac:grpSpMkLst>
            <pc:docMk/>
            <pc:sldMk cId="653188309" sldId="2134805711"/>
            <ac:grpSpMk id="23" creationId="{8718CBCE-C80A-1739-9F53-30FCDC509EC8}"/>
          </ac:grpSpMkLst>
        </pc:grpChg>
        <pc:picChg chg="mod">
          <ac:chgData name="Van Schil Evi" userId="c2551a9c-5f67-4c8e-9217-a0084b93b1a6" providerId="ADAL" clId="{52F4629F-ACBC-4CAE-BF0D-54636F2E120E}" dt="2026-01-26T13:11:35.226" v="212" actId="1076"/>
          <ac:picMkLst>
            <pc:docMk/>
            <pc:sldMk cId="653188309" sldId="2134805711"/>
            <ac:picMk id="4" creationId="{CD118002-CDA0-0F0F-ABA2-6ED7D21D8C16}"/>
          </ac:picMkLst>
        </pc:picChg>
        <pc:picChg chg="add del mod modCrop">
          <ac:chgData name="Van Schil Evi" userId="c2551a9c-5f67-4c8e-9217-a0084b93b1a6" providerId="ADAL" clId="{52F4629F-ACBC-4CAE-BF0D-54636F2E120E}" dt="2026-01-26T13:11:03.340" v="200" actId="22"/>
          <ac:picMkLst>
            <pc:docMk/>
            <pc:sldMk cId="653188309" sldId="2134805711"/>
            <ac:picMk id="6" creationId="{985FBCD9-4C3D-5EE4-79BC-510B6F197191}"/>
          </ac:picMkLst>
        </pc:picChg>
        <pc:picChg chg="add mod">
          <ac:chgData name="Van Schil Evi" userId="c2551a9c-5f67-4c8e-9217-a0084b93b1a6" providerId="ADAL" clId="{52F4629F-ACBC-4CAE-BF0D-54636F2E120E}" dt="2026-01-26T13:11:37.026" v="213" actId="1076"/>
          <ac:picMkLst>
            <pc:docMk/>
            <pc:sldMk cId="653188309" sldId="2134805711"/>
            <ac:picMk id="8" creationId="{E120BF8F-3EE8-1E00-C7CD-EE60D70A7344}"/>
          </ac:picMkLst>
        </pc:picChg>
        <pc:picChg chg="add del">
          <ac:chgData name="Van Schil Evi" userId="c2551a9c-5f67-4c8e-9217-a0084b93b1a6" providerId="ADAL" clId="{52F4629F-ACBC-4CAE-BF0D-54636F2E120E}" dt="2026-01-26T13:10:13.362" v="178" actId="478"/>
          <ac:picMkLst>
            <pc:docMk/>
            <pc:sldMk cId="653188309" sldId="2134805711"/>
            <ac:picMk id="15" creationId="{CE2CC6F3-24D1-5BBA-C955-EA18C1F9E474}"/>
          </ac:picMkLst>
        </pc:picChg>
      </pc:sldChg>
      <pc:sldChg chg="modSp mod">
        <pc:chgData name="Van Schil Evi" userId="c2551a9c-5f67-4c8e-9217-a0084b93b1a6" providerId="ADAL" clId="{52F4629F-ACBC-4CAE-BF0D-54636F2E120E}" dt="2026-01-26T13:11:50.128" v="217" actId="1076"/>
        <pc:sldMkLst>
          <pc:docMk/>
          <pc:sldMk cId="985667434" sldId="2134805712"/>
        </pc:sldMkLst>
        <pc:grpChg chg="mod">
          <ac:chgData name="Van Schil Evi" userId="c2551a9c-5f67-4c8e-9217-a0084b93b1a6" providerId="ADAL" clId="{52F4629F-ACBC-4CAE-BF0D-54636F2E120E}" dt="2026-01-26T13:11:49.071" v="216" actId="1076"/>
          <ac:grpSpMkLst>
            <pc:docMk/>
            <pc:sldMk cId="985667434" sldId="2134805712"/>
            <ac:grpSpMk id="13" creationId="{88766914-3F78-48D3-DA33-BAF71877A0A3}"/>
          </ac:grpSpMkLst>
        </pc:grpChg>
        <pc:picChg chg="mod">
          <ac:chgData name="Van Schil Evi" userId="c2551a9c-5f67-4c8e-9217-a0084b93b1a6" providerId="ADAL" clId="{52F4629F-ACBC-4CAE-BF0D-54636F2E120E}" dt="2026-01-26T13:11:50.128" v="217" actId="1076"/>
          <ac:picMkLst>
            <pc:docMk/>
            <pc:sldMk cId="985667434" sldId="2134805712"/>
            <ac:picMk id="7" creationId="{F995E628-0610-8E39-8B34-A47C1F6293B2}"/>
          </ac:picMkLst>
        </pc:picChg>
      </pc:sldChg>
      <pc:sldChg chg="addSp delSp modSp add mod">
        <pc:chgData name="Van Schil Evi" userId="c2551a9c-5f67-4c8e-9217-a0084b93b1a6" providerId="ADAL" clId="{52F4629F-ACBC-4CAE-BF0D-54636F2E120E}" dt="2026-01-26T12:29:14.272" v="142" actId="1037"/>
        <pc:sldMkLst>
          <pc:docMk/>
          <pc:sldMk cId="4070630511" sldId="2134805715"/>
        </pc:sldMkLst>
        <pc:spChg chg="mod">
          <ac:chgData name="Van Schil Evi" userId="c2551a9c-5f67-4c8e-9217-a0084b93b1a6" providerId="ADAL" clId="{52F4629F-ACBC-4CAE-BF0D-54636F2E120E}" dt="2026-01-26T12:27:57.052" v="96" actId="1076"/>
          <ac:spMkLst>
            <pc:docMk/>
            <pc:sldMk cId="4070630511" sldId="2134805715"/>
            <ac:spMk id="4" creationId="{67B207F6-F407-63E7-BD7F-2739FB8C5A50}"/>
          </ac:spMkLst>
        </pc:spChg>
        <pc:spChg chg="add mod">
          <ac:chgData name="Van Schil Evi" userId="c2551a9c-5f67-4c8e-9217-a0084b93b1a6" providerId="ADAL" clId="{52F4629F-ACBC-4CAE-BF0D-54636F2E120E}" dt="2026-01-26T12:29:14.272" v="142" actId="1037"/>
          <ac:spMkLst>
            <pc:docMk/>
            <pc:sldMk cId="4070630511" sldId="2134805715"/>
            <ac:spMk id="15" creationId="{3188C5F7-A331-0F4D-9A03-7317C2BC0127}"/>
          </ac:spMkLst>
        </pc:spChg>
        <pc:spChg chg="add del">
          <ac:chgData name="Van Schil Evi" userId="c2551a9c-5f67-4c8e-9217-a0084b93b1a6" providerId="ADAL" clId="{52F4629F-ACBC-4CAE-BF0D-54636F2E120E}" dt="2026-01-26T12:27:01.938" v="72" actId="22"/>
          <ac:spMkLst>
            <pc:docMk/>
            <pc:sldMk cId="4070630511" sldId="2134805715"/>
            <ac:spMk id="18" creationId="{5412B135-DC65-899C-10E0-D35107D7839A}"/>
          </ac:spMkLst>
        </pc:spChg>
        <pc:spChg chg="add mod">
          <ac:chgData name="Van Schil Evi" userId="c2551a9c-5f67-4c8e-9217-a0084b93b1a6" providerId="ADAL" clId="{52F4629F-ACBC-4CAE-BF0D-54636F2E120E}" dt="2026-01-26T12:29:14.272" v="142" actId="1037"/>
          <ac:spMkLst>
            <pc:docMk/>
            <pc:sldMk cId="4070630511" sldId="2134805715"/>
            <ac:spMk id="19" creationId="{036F8286-826A-AC5C-33EA-43E55264DE21}"/>
          </ac:spMkLst>
        </pc:spChg>
        <pc:spChg chg="add mod">
          <ac:chgData name="Van Schil Evi" userId="c2551a9c-5f67-4c8e-9217-a0084b93b1a6" providerId="ADAL" clId="{52F4629F-ACBC-4CAE-BF0D-54636F2E120E}" dt="2026-01-26T12:29:14.272" v="142" actId="1037"/>
          <ac:spMkLst>
            <pc:docMk/>
            <pc:sldMk cId="4070630511" sldId="2134805715"/>
            <ac:spMk id="20" creationId="{81498DA2-DDFE-B24C-505D-CA8078AD8F6F}"/>
          </ac:spMkLst>
        </pc:spChg>
        <pc:spChg chg="add mod">
          <ac:chgData name="Van Schil Evi" userId="c2551a9c-5f67-4c8e-9217-a0084b93b1a6" providerId="ADAL" clId="{52F4629F-ACBC-4CAE-BF0D-54636F2E120E}" dt="2026-01-26T12:29:14.272" v="142" actId="1037"/>
          <ac:spMkLst>
            <pc:docMk/>
            <pc:sldMk cId="4070630511" sldId="2134805715"/>
            <ac:spMk id="21" creationId="{DA53E79A-1775-96A4-0EDE-13B1D77F7867}"/>
          </ac:spMkLst>
        </pc:spChg>
        <pc:graphicFrameChg chg="del mod">
          <ac:chgData name="Van Schil Evi" userId="c2551a9c-5f67-4c8e-9217-a0084b93b1a6" providerId="ADAL" clId="{52F4629F-ACBC-4CAE-BF0D-54636F2E120E}" dt="2026-01-26T12:23:16.985" v="22" actId="478"/>
          <ac:graphicFrameMkLst>
            <pc:docMk/>
            <pc:sldMk cId="4070630511" sldId="2134805715"/>
            <ac:graphicFrameMk id="17" creationId="{F1C1F594-7F57-AB28-81B8-393C8392D84C}"/>
          </ac:graphicFrameMkLst>
        </pc:graphicFrameChg>
        <pc:picChg chg="add mod">
          <ac:chgData name="Van Schil Evi" userId="c2551a9c-5f67-4c8e-9217-a0084b93b1a6" providerId="ADAL" clId="{52F4629F-ACBC-4CAE-BF0D-54636F2E120E}" dt="2026-01-26T12:29:14.272" v="142" actId="1037"/>
          <ac:picMkLst>
            <pc:docMk/>
            <pc:sldMk cId="4070630511" sldId="2134805715"/>
            <ac:picMk id="2" creationId="{66EA1B89-5B63-8358-F8A1-4D110E58EC8B}"/>
          </ac:picMkLst>
        </pc:picChg>
        <pc:picChg chg="del mod">
          <ac:chgData name="Van Schil Evi" userId="c2551a9c-5f67-4c8e-9217-a0084b93b1a6" providerId="ADAL" clId="{52F4629F-ACBC-4CAE-BF0D-54636F2E120E}" dt="2026-01-26T12:25:30.865" v="39" actId="478"/>
          <ac:picMkLst>
            <pc:docMk/>
            <pc:sldMk cId="4070630511" sldId="2134805715"/>
            <ac:picMk id="3" creationId="{B18FB497-48A2-589B-95CB-7EA6A3AF030C}"/>
          </ac:picMkLst>
        </pc:picChg>
        <pc:picChg chg="mod">
          <ac:chgData name="Van Schil Evi" userId="c2551a9c-5f67-4c8e-9217-a0084b93b1a6" providerId="ADAL" clId="{52F4629F-ACBC-4CAE-BF0D-54636F2E120E}" dt="2026-01-26T12:29:14.272" v="142" actId="1037"/>
          <ac:picMkLst>
            <pc:docMk/>
            <pc:sldMk cId="4070630511" sldId="2134805715"/>
            <ac:picMk id="6" creationId="{1F8450ED-F833-91A1-699D-F5D6EAE10B33}"/>
          </ac:picMkLst>
        </pc:picChg>
        <pc:picChg chg="add mod">
          <ac:chgData name="Van Schil Evi" userId="c2551a9c-5f67-4c8e-9217-a0084b93b1a6" providerId="ADAL" clId="{52F4629F-ACBC-4CAE-BF0D-54636F2E120E}" dt="2026-01-26T12:24:23.395" v="29"/>
          <ac:picMkLst>
            <pc:docMk/>
            <pc:sldMk cId="4070630511" sldId="2134805715"/>
            <ac:picMk id="7" creationId="{F1558A8F-DAC0-4031-AA30-9AA7A001F0E1}"/>
          </ac:picMkLst>
        </pc:picChg>
        <pc:picChg chg="del mod">
          <ac:chgData name="Van Schil Evi" userId="c2551a9c-5f67-4c8e-9217-a0084b93b1a6" providerId="ADAL" clId="{52F4629F-ACBC-4CAE-BF0D-54636F2E120E}" dt="2026-01-26T12:24:51.567" v="30" actId="478"/>
          <ac:picMkLst>
            <pc:docMk/>
            <pc:sldMk cId="4070630511" sldId="2134805715"/>
            <ac:picMk id="8" creationId="{1518985C-D114-101F-1276-03F05B974E18}"/>
          </ac:picMkLst>
        </pc:picChg>
        <pc:picChg chg="del mod">
          <ac:chgData name="Van Schil Evi" userId="c2551a9c-5f67-4c8e-9217-a0084b93b1a6" providerId="ADAL" clId="{52F4629F-ACBC-4CAE-BF0D-54636F2E120E}" dt="2026-01-26T12:23:09.692" v="21" actId="478"/>
          <ac:picMkLst>
            <pc:docMk/>
            <pc:sldMk cId="4070630511" sldId="2134805715"/>
            <ac:picMk id="10" creationId="{79012459-E4FD-6E16-E2BE-49BE72544FD1}"/>
          </ac:picMkLst>
        </pc:picChg>
        <pc:picChg chg="add mod">
          <ac:chgData name="Van Schil Evi" userId="c2551a9c-5f67-4c8e-9217-a0084b93b1a6" providerId="ADAL" clId="{52F4629F-ACBC-4CAE-BF0D-54636F2E120E}" dt="2026-01-26T12:29:14.272" v="142" actId="1037"/>
          <ac:picMkLst>
            <pc:docMk/>
            <pc:sldMk cId="4070630511" sldId="2134805715"/>
            <ac:picMk id="11" creationId="{320F56E2-95C5-2BFB-4CD8-1A3447229B8A}"/>
          </ac:picMkLst>
        </pc:picChg>
        <pc:picChg chg="add mod">
          <ac:chgData name="Van Schil Evi" userId="c2551a9c-5f67-4c8e-9217-a0084b93b1a6" providerId="ADAL" clId="{52F4629F-ACBC-4CAE-BF0D-54636F2E120E}" dt="2026-01-26T12:29:14.272" v="142" actId="1037"/>
          <ac:picMkLst>
            <pc:docMk/>
            <pc:sldMk cId="4070630511" sldId="2134805715"/>
            <ac:picMk id="13" creationId="{622A8E54-DC47-F174-CB5F-E025405FF83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b8adcfa7b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b8adcfa7b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B63AF-EB45-9B10-5F0F-3DC086BF2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34A695-7FEE-9298-5EC9-EE416521ED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E81A70-AD55-3933-8DF2-BB794FACB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880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b853392587_0_3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b853392587_0_3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993053E5-41E7-8285-47DC-B2E45F4D0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bb32fb16cf_0_90:notes">
            <a:extLst>
              <a:ext uri="{FF2B5EF4-FFF2-40B4-BE49-F238E27FC236}">
                <a16:creationId xmlns:a16="http://schemas.microsoft.com/office/drawing/2014/main" id="{CD8F9D42-2C1D-F3D9-0314-7DCDA49806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bb32fb16cf_0_90:notes">
            <a:extLst>
              <a:ext uri="{FF2B5EF4-FFF2-40B4-BE49-F238E27FC236}">
                <a16:creationId xmlns:a16="http://schemas.microsoft.com/office/drawing/2014/main" id="{32F79CDF-48B8-2C9E-0639-B3E2EC3A4C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9766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397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3177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C90DC-510A-CBC8-69F0-85005D569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578916-DDDD-A4F1-B5B9-FB4D530066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8F37D0-09F2-7DE7-E05A-D672710F2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7431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5A308-EDCC-4387-9AB3-31F467DBB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29006C-7FD2-BC8F-8FDA-1FDD3CAE5C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91DBC8-FC29-0494-A972-045BA7180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022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248D0-BB0E-2EA4-1C1D-ED0A1DB55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D0EC25-7D3B-5228-C1B2-C8EB1E54A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AF52C6-CCBF-A888-BF7C-D038F015B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3238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9CCBE-0312-7767-93AB-52B73DBD7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A28CB2-69A9-7394-29D9-C264746B66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19A547-E242-DC86-9EEF-379AA8C5E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079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b90b001cc8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b90b001cc8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 3 1">
  <p:cSld name="TITLE_1_5_1">
    <p:bg>
      <p:bgPr>
        <a:solidFill>
          <a:srgbClr val="F8EFE8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8530700" y="4796450"/>
            <a:ext cx="5487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lvl1pPr lvl="0" rtl="0">
              <a:buNone/>
              <a:defRPr sz="900">
                <a:solidFill>
                  <a:srgbClr val="8078A5"/>
                </a:solidFill>
              </a:defRPr>
            </a:lvl1pPr>
            <a:lvl2pPr lvl="1" rtl="0">
              <a:buNone/>
              <a:defRPr sz="900">
                <a:solidFill>
                  <a:srgbClr val="8078A5"/>
                </a:solidFill>
              </a:defRPr>
            </a:lvl2pPr>
            <a:lvl3pPr lvl="2" rtl="0">
              <a:buNone/>
              <a:defRPr sz="900">
                <a:solidFill>
                  <a:srgbClr val="8078A5"/>
                </a:solidFill>
              </a:defRPr>
            </a:lvl3pPr>
            <a:lvl4pPr lvl="3" rtl="0">
              <a:buNone/>
              <a:defRPr sz="900">
                <a:solidFill>
                  <a:srgbClr val="8078A5"/>
                </a:solidFill>
              </a:defRPr>
            </a:lvl4pPr>
            <a:lvl5pPr lvl="4" rtl="0">
              <a:buNone/>
              <a:defRPr sz="900">
                <a:solidFill>
                  <a:srgbClr val="8078A5"/>
                </a:solidFill>
              </a:defRPr>
            </a:lvl5pPr>
            <a:lvl6pPr lvl="5" rtl="0">
              <a:buNone/>
              <a:defRPr sz="900">
                <a:solidFill>
                  <a:srgbClr val="8078A5"/>
                </a:solidFill>
              </a:defRPr>
            </a:lvl6pPr>
            <a:lvl7pPr lvl="6" rtl="0">
              <a:buNone/>
              <a:defRPr sz="900">
                <a:solidFill>
                  <a:srgbClr val="8078A5"/>
                </a:solidFill>
              </a:defRPr>
            </a:lvl7pPr>
            <a:lvl8pPr lvl="7" rtl="0">
              <a:buNone/>
              <a:defRPr sz="900">
                <a:solidFill>
                  <a:srgbClr val="8078A5"/>
                </a:solidFill>
              </a:defRPr>
            </a:lvl8pPr>
            <a:lvl9pPr lvl="8" rtl="0">
              <a:buNone/>
              <a:defRPr sz="900">
                <a:solidFill>
                  <a:srgbClr val="8078A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8572225" y="228600"/>
            <a:ext cx="343174" cy="10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3">
            <a:alphaModFix/>
          </a:blip>
          <a:srcRect t="8068" r="7201" b="5545"/>
          <a:stretch/>
        </p:blipFill>
        <p:spPr>
          <a:xfrm>
            <a:off x="3899100" y="0"/>
            <a:ext cx="52449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- 2019.01.  1">
  <p:cSld name="TITLE_2_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800" y="401050"/>
            <a:ext cx="858526" cy="19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- 2019.01.  2">
  <p:cSld name="TITLE_2_3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800" y="401050"/>
            <a:ext cx="858526" cy="19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 4">
  <p:cSld name="TITLE_1_4">
    <p:bg>
      <p:bgPr>
        <a:solidFill>
          <a:srgbClr val="F8EFE8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530700" y="4796450"/>
            <a:ext cx="5487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lvl1pPr lvl="0" rtl="0">
              <a:buNone/>
              <a:defRPr sz="900">
                <a:solidFill>
                  <a:srgbClr val="8078A5"/>
                </a:solidFill>
              </a:defRPr>
            </a:lvl1pPr>
            <a:lvl2pPr lvl="1" rtl="0">
              <a:buNone/>
              <a:defRPr sz="900">
                <a:solidFill>
                  <a:srgbClr val="8078A5"/>
                </a:solidFill>
              </a:defRPr>
            </a:lvl2pPr>
            <a:lvl3pPr lvl="2" rtl="0">
              <a:buNone/>
              <a:defRPr sz="900">
                <a:solidFill>
                  <a:srgbClr val="8078A5"/>
                </a:solidFill>
              </a:defRPr>
            </a:lvl3pPr>
            <a:lvl4pPr lvl="3" rtl="0">
              <a:buNone/>
              <a:defRPr sz="900">
                <a:solidFill>
                  <a:srgbClr val="8078A5"/>
                </a:solidFill>
              </a:defRPr>
            </a:lvl4pPr>
            <a:lvl5pPr lvl="4" rtl="0">
              <a:buNone/>
              <a:defRPr sz="900">
                <a:solidFill>
                  <a:srgbClr val="8078A5"/>
                </a:solidFill>
              </a:defRPr>
            </a:lvl5pPr>
            <a:lvl6pPr lvl="5" rtl="0">
              <a:buNone/>
              <a:defRPr sz="900">
                <a:solidFill>
                  <a:srgbClr val="8078A5"/>
                </a:solidFill>
              </a:defRPr>
            </a:lvl6pPr>
            <a:lvl7pPr lvl="6" rtl="0">
              <a:buNone/>
              <a:defRPr sz="900">
                <a:solidFill>
                  <a:srgbClr val="8078A5"/>
                </a:solidFill>
              </a:defRPr>
            </a:lvl7pPr>
            <a:lvl8pPr lvl="7" rtl="0">
              <a:buNone/>
              <a:defRPr sz="900">
                <a:solidFill>
                  <a:srgbClr val="8078A5"/>
                </a:solidFill>
              </a:defRPr>
            </a:lvl8pPr>
            <a:lvl9pPr lvl="8" rtl="0">
              <a:buNone/>
              <a:defRPr sz="900">
                <a:solidFill>
                  <a:srgbClr val="8078A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8572225" y="228600"/>
            <a:ext cx="343174" cy="1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 2">
  <p:cSld name="TITLE_1_2_2">
    <p:bg>
      <p:bgPr>
        <a:solidFill>
          <a:srgbClr val="FFD8B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530700" y="4796450"/>
            <a:ext cx="5487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lvl1pPr lvl="0" rtl="0">
              <a:buNone/>
              <a:defRPr sz="900">
                <a:solidFill>
                  <a:srgbClr val="8078A5"/>
                </a:solidFill>
              </a:defRPr>
            </a:lvl1pPr>
            <a:lvl2pPr lvl="1" rtl="0">
              <a:buNone/>
              <a:defRPr sz="900">
                <a:solidFill>
                  <a:srgbClr val="8078A5"/>
                </a:solidFill>
              </a:defRPr>
            </a:lvl2pPr>
            <a:lvl3pPr lvl="2" rtl="0">
              <a:buNone/>
              <a:defRPr sz="900">
                <a:solidFill>
                  <a:srgbClr val="8078A5"/>
                </a:solidFill>
              </a:defRPr>
            </a:lvl3pPr>
            <a:lvl4pPr lvl="3" rtl="0">
              <a:buNone/>
              <a:defRPr sz="900">
                <a:solidFill>
                  <a:srgbClr val="8078A5"/>
                </a:solidFill>
              </a:defRPr>
            </a:lvl4pPr>
            <a:lvl5pPr lvl="4" rtl="0">
              <a:buNone/>
              <a:defRPr sz="900">
                <a:solidFill>
                  <a:srgbClr val="8078A5"/>
                </a:solidFill>
              </a:defRPr>
            </a:lvl5pPr>
            <a:lvl6pPr lvl="5" rtl="0">
              <a:buNone/>
              <a:defRPr sz="900">
                <a:solidFill>
                  <a:srgbClr val="8078A5"/>
                </a:solidFill>
              </a:defRPr>
            </a:lvl6pPr>
            <a:lvl7pPr lvl="6" rtl="0">
              <a:buNone/>
              <a:defRPr sz="900">
                <a:solidFill>
                  <a:srgbClr val="8078A5"/>
                </a:solidFill>
              </a:defRPr>
            </a:lvl7pPr>
            <a:lvl8pPr lvl="7" rtl="0">
              <a:buNone/>
              <a:defRPr sz="900">
                <a:solidFill>
                  <a:srgbClr val="8078A5"/>
                </a:solidFill>
              </a:defRPr>
            </a:lvl8pPr>
            <a:lvl9pPr lvl="8" rtl="0">
              <a:buNone/>
              <a:defRPr sz="900">
                <a:solidFill>
                  <a:srgbClr val="8078A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" name="Google Shape;30;p7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8572225" y="228600"/>
            <a:ext cx="343174" cy="1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 2 2">
  <p:cSld name="TITLE_1_2_2_1">
    <p:bg>
      <p:bgPr>
        <a:solidFill>
          <a:srgbClr val="FFD8B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530700" y="4796450"/>
            <a:ext cx="5487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lvl1pPr lvl="0" rtl="0">
              <a:buNone/>
              <a:defRPr sz="900">
                <a:solidFill>
                  <a:srgbClr val="8078A5"/>
                </a:solidFill>
              </a:defRPr>
            </a:lvl1pPr>
            <a:lvl2pPr lvl="1" rtl="0">
              <a:buNone/>
              <a:defRPr sz="900">
                <a:solidFill>
                  <a:srgbClr val="8078A5"/>
                </a:solidFill>
              </a:defRPr>
            </a:lvl2pPr>
            <a:lvl3pPr lvl="2" rtl="0">
              <a:buNone/>
              <a:defRPr sz="900">
                <a:solidFill>
                  <a:srgbClr val="8078A5"/>
                </a:solidFill>
              </a:defRPr>
            </a:lvl3pPr>
            <a:lvl4pPr lvl="3" rtl="0">
              <a:buNone/>
              <a:defRPr sz="900">
                <a:solidFill>
                  <a:srgbClr val="8078A5"/>
                </a:solidFill>
              </a:defRPr>
            </a:lvl4pPr>
            <a:lvl5pPr lvl="4" rtl="0">
              <a:buNone/>
              <a:defRPr sz="900">
                <a:solidFill>
                  <a:srgbClr val="8078A5"/>
                </a:solidFill>
              </a:defRPr>
            </a:lvl5pPr>
            <a:lvl6pPr lvl="5" rtl="0">
              <a:buNone/>
              <a:defRPr sz="900">
                <a:solidFill>
                  <a:srgbClr val="8078A5"/>
                </a:solidFill>
              </a:defRPr>
            </a:lvl6pPr>
            <a:lvl7pPr lvl="6" rtl="0">
              <a:buNone/>
              <a:defRPr sz="900">
                <a:solidFill>
                  <a:srgbClr val="8078A5"/>
                </a:solidFill>
              </a:defRPr>
            </a:lvl7pPr>
            <a:lvl8pPr lvl="7" rtl="0">
              <a:buNone/>
              <a:defRPr sz="900">
                <a:solidFill>
                  <a:srgbClr val="8078A5"/>
                </a:solidFill>
              </a:defRPr>
            </a:lvl8pPr>
            <a:lvl9pPr lvl="8" rtl="0">
              <a:buNone/>
              <a:defRPr sz="900">
                <a:solidFill>
                  <a:srgbClr val="8078A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" name="Google Shape;3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782860"/>
            <a:ext cx="9144003" cy="35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9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8572225" y="228600"/>
            <a:ext cx="343174" cy="1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 2 1 1">
  <p:cSld name="TITLE_1_2_1_1">
    <p:bg>
      <p:bgPr>
        <a:solidFill>
          <a:srgbClr val="2F2978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1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8572225" y="228600"/>
            <a:ext cx="343174" cy="1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 2 1 1 1">
  <p:cSld name="TITLE_1_2_1_1_1">
    <p:bg>
      <p:bgPr>
        <a:solidFill>
          <a:srgbClr val="F8EFE8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2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8572225" y="228600"/>
            <a:ext cx="343174" cy="1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 3 1 1 1">
  <p:cSld name="TITLE_1_5_1_1_1">
    <p:bg>
      <p:bgPr>
        <a:solidFill>
          <a:srgbClr val="F8EFE8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3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8572225" y="228600"/>
            <a:ext cx="343174" cy="10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3"/>
          <p:cNvPicPr preferRelativeResize="0"/>
          <p:nvPr/>
        </p:nvPicPr>
        <p:blipFill rotWithShape="1">
          <a:blip r:embed="rId3">
            <a:alphaModFix/>
          </a:blip>
          <a:srcRect l="-26888" t="19229" r="13625" b="27635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- 2019.01. ">
  <p:cSld name="TITLE_2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800" y="401050"/>
            <a:ext cx="858526" cy="19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808" y="1356742"/>
            <a:ext cx="3246899" cy="102416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9"/>
          <p:cNvSpPr txBox="1"/>
          <p:nvPr/>
        </p:nvSpPr>
        <p:spPr>
          <a:xfrm>
            <a:off x="1292087" y="2617050"/>
            <a:ext cx="3112726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6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Een gratis app voor een gezonder en sportiever leven</a:t>
            </a:r>
          </a:p>
        </p:txBody>
      </p:sp>
      <p:pic>
        <p:nvPicPr>
          <p:cNvPr id="70" name="Google Shape;70;p19"/>
          <p:cNvPicPr preferRelativeResize="0"/>
          <p:nvPr/>
        </p:nvPicPr>
        <p:blipFill rotWithShape="1">
          <a:blip r:embed="rId4">
            <a:alphaModFix/>
          </a:blip>
          <a:srcRect l="19" r="19"/>
          <a:stretch/>
        </p:blipFill>
        <p:spPr>
          <a:xfrm>
            <a:off x="5407225" y="487987"/>
            <a:ext cx="2023974" cy="416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 rotWithShape="1">
          <a:blip r:embed="rId3">
            <a:alphaModFix/>
          </a:blip>
          <a:srcRect t="7800"/>
          <a:stretch/>
        </p:blipFill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2" name="Google Shape;102;p22"/>
          <p:cNvSpPr/>
          <p:nvPr/>
        </p:nvSpPr>
        <p:spPr>
          <a:xfrm>
            <a:off x="560588" y="3252804"/>
            <a:ext cx="8193446" cy="1312472"/>
          </a:xfrm>
          <a:prstGeom prst="roundRect">
            <a:avLst>
              <a:gd name="adj" fmla="val 10749"/>
            </a:avLst>
          </a:prstGeom>
          <a:solidFill>
            <a:srgbClr val="FFD6A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nl-NL" b="1" dirty="0">
                <a:solidFill>
                  <a:srgbClr val="2F2978"/>
                </a:solidFill>
              </a:rPr>
              <a:t>Jouw privacy is belangrijk</a:t>
            </a:r>
          </a:p>
          <a:p>
            <a:r>
              <a:rPr lang="nl-NL" dirty="0">
                <a:solidFill>
                  <a:srgbClr val="2F2978"/>
                </a:solidFill>
              </a:rPr>
              <a:t>We zijn geïnteresseerd in je gezondheid, niet in je gegevens. De persoonlijke gegevens die je deelt met VITY worden alleen gebruikt om je een optimale gebruikerservaring te bieden in de app.</a:t>
            </a:r>
            <a:br>
              <a:rPr lang="nl-NL" dirty="0">
                <a:solidFill>
                  <a:srgbClr val="2F2978"/>
                </a:solidFill>
              </a:rPr>
            </a:br>
            <a:endParaRPr lang="nl-NL" dirty="0">
              <a:solidFill>
                <a:srgbClr val="2F2978"/>
              </a:solidFill>
            </a:endParaRPr>
          </a:p>
          <a:p>
            <a:r>
              <a:rPr lang="nl-NL" dirty="0">
                <a:solidFill>
                  <a:srgbClr val="2F2978"/>
                </a:solidFill>
              </a:rPr>
              <a:t>Je gegevens worden nooit gedeeld.</a:t>
            </a:r>
          </a:p>
        </p:txBody>
      </p:sp>
      <p:sp>
        <p:nvSpPr>
          <p:cNvPr id="2" name="Google Shape;103;p22">
            <a:extLst>
              <a:ext uri="{FF2B5EF4-FFF2-40B4-BE49-F238E27FC236}">
                <a16:creationId xmlns:a16="http://schemas.microsoft.com/office/drawing/2014/main" id="{99E1C5F5-D37F-7EA5-2883-103FA5FDA96B}"/>
              </a:ext>
            </a:extLst>
          </p:cNvPr>
          <p:cNvSpPr/>
          <p:nvPr/>
        </p:nvSpPr>
        <p:spPr>
          <a:xfrm>
            <a:off x="560588" y="1188726"/>
            <a:ext cx="3123906" cy="1546366"/>
          </a:xfrm>
          <a:prstGeom prst="roundRect">
            <a:avLst>
              <a:gd name="adj" fmla="val 2822"/>
            </a:avLst>
          </a:prstGeom>
          <a:solidFill>
            <a:srgbClr val="2F2978"/>
          </a:solidFill>
          <a:ln w="9525" cap="flat" cmpd="sng">
            <a:solidFill>
              <a:srgbClr val="2F297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nl-NL" b="1" dirty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Gratis</a:t>
            </a:r>
          </a:p>
          <a:p>
            <a:pPr lvl="0">
              <a:lnSpc>
                <a:spcPct val="130000"/>
              </a:lnSpc>
            </a:pPr>
            <a:r>
              <a:rPr lang="nl-NL" sz="1200" dirty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Gratis toegang tot waardevolle informatie en gepersonaliseerde ondersteuning.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410C0-D09A-054D-3F3A-994FDEBD6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;p25">
            <a:extLst>
              <a:ext uri="{FF2B5EF4-FFF2-40B4-BE49-F238E27FC236}">
                <a16:creationId xmlns:a16="http://schemas.microsoft.com/office/drawing/2014/main" id="{D961C36E-B7F7-8EC2-24FF-2A33122CF030}"/>
              </a:ext>
            </a:extLst>
          </p:cNvPr>
          <p:cNvSpPr txBox="1"/>
          <p:nvPr/>
        </p:nvSpPr>
        <p:spPr>
          <a:xfrm>
            <a:off x="533400" y="319561"/>
            <a:ext cx="3850342" cy="54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30000"/>
              </a:lnSpc>
            </a:pPr>
            <a:r>
              <a:rPr lang="nl-NL" sz="1800" b="1" dirty="0">
                <a:solidFill>
                  <a:srgbClr val="2F2978"/>
                </a:solidFill>
                <a:latin typeface="Manrope"/>
                <a:ea typeface="Manrope"/>
                <a:cs typeface="Manrope"/>
                <a:sym typeface="Manrope"/>
              </a:rPr>
              <a:t>Meer info</a:t>
            </a:r>
            <a:endParaRPr lang="nl-NL" sz="1800" dirty="0">
              <a:solidFill>
                <a:srgbClr val="2F2978"/>
              </a:solidFill>
              <a:latin typeface="Manrope"/>
              <a:sym typeface="Manrop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9E7DB1-A5A5-6410-4D11-FB9836CF9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833" y="2011220"/>
            <a:ext cx="4087627" cy="2932562"/>
          </a:xfrm>
          <a:prstGeom prst="roundRect">
            <a:avLst>
              <a:gd name="adj" fmla="val 2379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AFAD1-C0CD-C4E5-4066-1DAF9FB4F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36" y="1362055"/>
            <a:ext cx="3810663" cy="2773500"/>
          </a:xfrm>
          <a:prstGeom prst="roundRect">
            <a:avLst>
              <a:gd name="adj" fmla="val 3357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6" name="Google Shape;140;p25">
            <a:extLst>
              <a:ext uri="{FF2B5EF4-FFF2-40B4-BE49-F238E27FC236}">
                <a16:creationId xmlns:a16="http://schemas.microsoft.com/office/drawing/2014/main" id="{683D01A2-8AA6-2EA9-3300-2B73DBADE9A6}"/>
              </a:ext>
            </a:extLst>
          </p:cNvPr>
          <p:cNvSpPr txBox="1"/>
          <p:nvPr/>
        </p:nvSpPr>
        <p:spPr>
          <a:xfrm>
            <a:off x="4844834" y="1016567"/>
            <a:ext cx="2379432" cy="114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30000"/>
              </a:lnSpc>
              <a:buClr>
                <a:schemeClr val="dk1"/>
              </a:buClr>
              <a:buSzPts val="1100"/>
            </a:pPr>
            <a:r>
              <a:rPr lang="nl-NL" sz="1800" b="1" dirty="0">
                <a:solidFill>
                  <a:srgbClr val="2F2978"/>
                </a:solidFill>
                <a:latin typeface="Manrope"/>
                <a:ea typeface="Manrope"/>
                <a:cs typeface="Manrope"/>
                <a:sym typeface="Manrope"/>
              </a:rPr>
              <a:t>Hulp nodig?</a:t>
            </a:r>
            <a:br>
              <a:rPr lang="nl-NL" sz="1800" b="1" dirty="0">
                <a:solidFill>
                  <a:srgbClr val="2F2978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nl-BE" sz="1600" dirty="0">
                <a:solidFill>
                  <a:srgbClr val="FB9722"/>
                </a:solidFill>
                <a:latin typeface="Manrope"/>
                <a:sym typeface="Manrope"/>
              </a:rPr>
              <a:t>support.vity.be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F2978"/>
              </a:solidFill>
              <a:latin typeface="Manrope"/>
              <a:sym typeface="Manrope"/>
            </a:endParaRPr>
          </a:p>
        </p:txBody>
      </p:sp>
      <p:sp>
        <p:nvSpPr>
          <p:cNvPr id="3" name="Google Shape;140;p25">
            <a:extLst>
              <a:ext uri="{FF2B5EF4-FFF2-40B4-BE49-F238E27FC236}">
                <a16:creationId xmlns:a16="http://schemas.microsoft.com/office/drawing/2014/main" id="{134F5857-8CC2-5064-1810-78436FA221F5}"/>
              </a:ext>
            </a:extLst>
          </p:cNvPr>
          <p:cNvSpPr txBox="1"/>
          <p:nvPr/>
        </p:nvSpPr>
        <p:spPr>
          <a:xfrm>
            <a:off x="533400" y="319873"/>
            <a:ext cx="2379432" cy="1184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30000"/>
              </a:lnSpc>
              <a:buClr>
                <a:schemeClr val="dk1"/>
              </a:buClr>
              <a:buSzPts val="1100"/>
            </a:pPr>
            <a:br>
              <a:rPr lang="nl-NL" sz="1800" b="1" dirty="0">
                <a:solidFill>
                  <a:srgbClr val="2F2978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nl-NL" sz="1600" dirty="0">
                <a:solidFill>
                  <a:srgbClr val="FB9722"/>
                </a:solidFill>
                <a:latin typeface="Manrope"/>
                <a:sym typeface="Manrope"/>
              </a:rPr>
              <a:t>www.</a:t>
            </a:r>
            <a:r>
              <a:rPr lang="nl-BE" sz="1600" dirty="0">
                <a:solidFill>
                  <a:srgbClr val="FB9722"/>
                </a:solidFill>
                <a:latin typeface="Manrope"/>
                <a:sym typeface="Manrope"/>
              </a:rPr>
              <a:t>vity.be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F2978"/>
              </a:solidFill>
              <a:latin typeface="Manrope"/>
              <a:sym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val="2439820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/>
          <p:nvPr/>
        </p:nvSpPr>
        <p:spPr>
          <a:xfrm>
            <a:off x="538750" y="1371150"/>
            <a:ext cx="79920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400" dirty="0">
                <a:solidFill>
                  <a:srgbClr val="2F2978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Bedankt!</a:t>
            </a:r>
            <a:endParaRPr sz="6400" dirty="0">
              <a:solidFill>
                <a:srgbClr val="2F2978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609F5AC5-D176-FA64-2382-3164FF5E7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7B207F6-F407-63E7-BD7F-2739FB8C5A50}"/>
              </a:ext>
            </a:extLst>
          </p:cNvPr>
          <p:cNvSpPr/>
          <p:nvPr/>
        </p:nvSpPr>
        <p:spPr>
          <a:xfrm>
            <a:off x="546208" y="324441"/>
            <a:ext cx="2530822" cy="576469"/>
          </a:xfrm>
          <a:prstGeom prst="wedgeRoundRectCallout">
            <a:avLst>
              <a:gd name="adj1" fmla="val -13024"/>
              <a:gd name="adj2" fmla="val 27723"/>
              <a:gd name="adj3" fmla="val 16667"/>
            </a:avLst>
          </a:prstGeom>
          <a:solidFill>
            <a:srgbClr val="F8EFE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800">
                <a:solidFill>
                  <a:srgbClr val="2F2978"/>
                </a:solidFill>
              </a:rPr>
              <a:t>Herkenbaar?</a:t>
            </a:r>
            <a:endParaRPr lang="en-GB" sz="1800" dirty="0">
              <a:solidFill>
                <a:srgbClr val="2F2978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8450ED-F833-91A1-699D-F5D6EAE10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153" y="2774033"/>
            <a:ext cx="1633775" cy="1817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EA1B89-5B63-8358-F8A1-4D110E58E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036" y="2774034"/>
            <a:ext cx="1633775" cy="1817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0F56E2-95C5-2BFB-4CD8-1A3447229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4841" y="1145635"/>
            <a:ext cx="1918314" cy="22980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2A8E54-DC47-F174-CB5F-E025405FF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95" y="1145636"/>
            <a:ext cx="1918313" cy="22980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88C5F7-A331-0F4D-9A03-7317C2BC0127}"/>
              </a:ext>
            </a:extLst>
          </p:cNvPr>
          <p:cNvSpPr txBox="1"/>
          <p:nvPr/>
        </p:nvSpPr>
        <p:spPr>
          <a:xfrm>
            <a:off x="2762170" y="2048530"/>
            <a:ext cx="1633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BE" sz="1400" dirty="0">
                <a:solidFill>
                  <a:schemeClr val="bg1"/>
                </a:solidFill>
                <a:latin typeface="Manrope" panose="020B0604020202020204" charset="0"/>
              </a:rPr>
              <a:t>Slechte houding?</a:t>
            </a:r>
            <a:br>
              <a:rPr lang="nl-BE" sz="1400" dirty="0">
                <a:solidFill>
                  <a:schemeClr val="bg1"/>
                </a:solidFill>
                <a:latin typeface="Manrope" panose="020B0604020202020204" charset="0"/>
              </a:rPr>
            </a:br>
            <a:r>
              <a:rPr lang="nl-BE" sz="1400" dirty="0">
                <a:solidFill>
                  <a:schemeClr val="bg1"/>
                </a:solidFill>
                <a:latin typeface="Manrope" panose="020B0604020202020204" charset="0"/>
              </a:rPr>
              <a:t> Nekpijn?</a:t>
            </a:r>
            <a:endParaRPr lang="en-GB" sz="1400" dirty="0">
              <a:solidFill>
                <a:schemeClr val="bg1"/>
              </a:solidFill>
              <a:latin typeface="Manrope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6F8286-826A-AC5C-33EA-43E55264DE21}"/>
              </a:ext>
            </a:extLst>
          </p:cNvPr>
          <p:cNvSpPr txBox="1"/>
          <p:nvPr/>
        </p:nvSpPr>
        <p:spPr>
          <a:xfrm>
            <a:off x="372783" y="3682950"/>
            <a:ext cx="1949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NL" sz="1400" dirty="0">
                <a:solidFill>
                  <a:schemeClr val="bg1"/>
                </a:solidFill>
                <a:latin typeface="Manrope" panose="020B0604020202020204" charset="0"/>
              </a:rPr>
              <a:t>Een vermoeiende dag en zin in fastfood?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498DA2-DDFE-B24C-505D-CA8078AD8F6F}"/>
              </a:ext>
            </a:extLst>
          </p:cNvPr>
          <p:cNvSpPr txBox="1"/>
          <p:nvPr/>
        </p:nvSpPr>
        <p:spPr>
          <a:xfrm>
            <a:off x="6969961" y="2050546"/>
            <a:ext cx="2086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NL" sz="1400" dirty="0">
                <a:solidFill>
                  <a:schemeClr val="bg1"/>
                </a:solidFill>
                <a:latin typeface="Manrope" panose="020B0604020202020204" charset="0"/>
              </a:rPr>
              <a:t>Te veel aan je hoofd en niet kunnen slapen?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53E79A-1775-96A4-0EDE-13B1D77F7867}"/>
              </a:ext>
            </a:extLst>
          </p:cNvPr>
          <p:cNvSpPr txBox="1"/>
          <p:nvPr/>
        </p:nvSpPr>
        <p:spPr>
          <a:xfrm>
            <a:off x="4555285" y="3682950"/>
            <a:ext cx="2030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NL" sz="1400" dirty="0">
                <a:solidFill>
                  <a:schemeClr val="bg1"/>
                </a:solidFill>
                <a:latin typeface="Manrope" panose="020B0604020202020204" charset="0"/>
              </a:rPr>
              <a:t>Tijd vinden om te bewegen en geen zin?</a:t>
            </a:r>
          </a:p>
        </p:txBody>
      </p:sp>
    </p:spTree>
    <p:extLst>
      <p:ext uri="{BB962C8B-B14F-4D97-AF65-F5344CB8AC3E}">
        <p14:creationId xmlns:p14="http://schemas.microsoft.com/office/powerpoint/2010/main" val="4070630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602F23-7A6C-745C-6B95-A6BBCB766AB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F29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DF18F4-E6DD-B68E-E432-E290940AFCC8}"/>
              </a:ext>
            </a:extLst>
          </p:cNvPr>
          <p:cNvSpPr txBox="1"/>
          <p:nvPr/>
        </p:nvSpPr>
        <p:spPr>
          <a:xfrm>
            <a:off x="495794" y="377733"/>
            <a:ext cx="3644243" cy="710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 dirty="0">
                <a:solidFill>
                  <a:schemeClr val="bg1"/>
                </a:solidFill>
                <a:latin typeface="Manrope"/>
                <a:ea typeface="Manrope"/>
                <a:cs typeface="Manrope"/>
                <a:sym typeface="Manrope"/>
              </a:rPr>
              <a:t>Gezonde gewoontes creëren was nog nooit zo eenvoudig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DCBD17-960B-3502-129F-09FF46A79B3A}"/>
              </a:ext>
            </a:extLst>
          </p:cNvPr>
          <p:cNvSpPr txBox="1"/>
          <p:nvPr/>
        </p:nvSpPr>
        <p:spPr>
          <a:xfrm>
            <a:off x="230305" y="1589999"/>
            <a:ext cx="3956748" cy="2059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nl-NL">
                <a:solidFill>
                  <a:schemeClr val="bg1"/>
                </a:solidFill>
                <a:latin typeface="Manrope"/>
                <a:ea typeface="Manrope"/>
                <a:cs typeface="Manrope"/>
                <a:sym typeface="Manrope"/>
              </a:rPr>
              <a:t>VITY </a:t>
            </a:r>
            <a:r>
              <a:rPr lang="nl-NL" dirty="0">
                <a:solidFill>
                  <a:schemeClr val="bg1"/>
                </a:solidFill>
                <a:latin typeface="Manrope"/>
                <a:ea typeface="Manrope"/>
                <a:cs typeface="Manrope"/>
                <a:sym typeface="Manrope"/>
              </a:rPr>
              <a:t>is ontworpen om vaak voorkomende uitdagingen aan te pakken op een laagdrempelige manier. </a:t>
            </a:r>
            <a:br>
              <a:rPr lang="nl-NL" dirty="0">
                <a:solidFill>
                  <a:schemeClr val="bg1"/>
                </a:solidFill>
                <a:latin typeface="Manrope"/>
                <a:ea typeface="Manrope"/>
                <a:cs typeface="Manrope"/>
                <a:sym typeface="Manrope"/>
              </a:rPr>
            </a:br>
            <a:br>
              <a:rPr lang="nl-NL" dirty="0">
                <a:solidFill>
                  <a:schemeClr val="bg1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nl-NL" dirty="0">
                <a:solidFill>
                  <a:schemeClr val="bg1"/>
                </a:solidFill>
                <a:latin typeface="Manrope" panose="020B0604020202020204" charset="0"/>
                <a:ea typeface="Open Sans ExtraBold" charset="0"/>
                <a:cs typeface="Open Sans ExtraBold" charset="0"/>
              </a:rPr>
              <a:t>VITY biedt een compleet, motiverend en belonend aanbod waarmee je met persoonlijke, op maat gemaakte begeleiding stap voor stap aan je welzijn werkt.</a:t>
            </a:r>
            <a:endParaRPr lang="nl-NL" dirty="0">
              <a:solidFill>
                <a:schemeClr val="bg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94F9C7-A2F1-F4FC-140B-E3783C80B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83" y="4151417"/>
            <a:ext cx="3706854" cy="614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 descr="A person cutting vegetables on a cutting board&#10;&#10;AI-generated content may be incorrect.">
            <a:extLst>
              <a:ext uri="{FF2B5EF4-FFF2-40B4-BE49-F238E27FC236}">
                <a16:creationId xmlns:a16="http://schemas.microsoft.com/office/drawing/2014/main" id="{F77B4AD2-EB26-693D-750F-C5FD6DE332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785"/>
          <a:stretch>
            <a:fillRect/>
          </a:stretch>
        </p:blipFill>
        <p:spPr>
          <a:xfrm>
            <a:off x="6275947" y="583308"/>
            <a:ext cx="2621511" cy="2046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 descr="A person and person standing in a field&#10;&#10;AI-generated content may be incorrect.">
            <a:extLst>
              <a:ext uri="{FF2B5EF4-FFF2-40B4-BE49-F238E27FC236}">
                <a16:creationId xmlns:a16="http://schemas.microsoft.com/office/drawing/2014/main" id="{D375816D-42A5-699C-E865-1C2FB78B90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386"/>
          <a:stretch>
            <a:fillRect/>
          </a:stretch>
        </p:blipFill>
        <p:spPr>
          <a:xfrm>
            <a:off x="4837748" y="2761662"/>
            <a:ext cx="4059710" cy="1857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 descr="A group of women stretching on a dock&#10;&#10;AI-generated content may be incorrect.">
            <a:extLst>
              <a:ext uri="{FF2B5EF4-FFF2-40B4-BE49-F238E27FC236}">
                <a16:creationId xmlns:a16="http://schemas.microsoft.com/office/drawing/2014/main" id="{0B91D933-98DF-4D8C-ED30-18FAD3388C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85" t="7798" b="7889"/>
          <a:stretch>
            <a:fillRect/>
          </a:stretch>
        </p:blipFill>
        <p:spPr>
          <a:xfrm>
            <a:off x="4837748" y="583308"/>
            <a:ext cx="1367194" cy="2046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46227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;p25">
            <a:extLst>
              <a:ext uri="{FF2B5EF4-FFF2-40B4-BE49-F238E27FC236}">
                <a16:creationId xmlns:a16="http://schemas.microsoft.com/office/drawing/2014/main" id="{EEF4A58F-35D5-95AD-FDF0-34F1E9C45889}"/>
              </a:ext>
            </a:extLst>
          </p:cNvPr>
          <p:cNvSpPr txBox="1"/>
          <p:nvPr/>
        </p:nvSpPr>
        <p:spPr>
          <a:xfrm>
            <a:off x="533400" y="319561"/>
            <a:ext cx="3850342" cy="54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 dirty="0">
                <a:solidFill>
                  <a:srgbClr val="2F2978"/>
                </a:solidFill>
                <a:latin typeface="Manrope"/>
                <a:sym typeface="Manrope"/>
              </a:rPr>
              <a:t>Begeleiding op jouw maat</a:t>
            </a:r>
            <a:endParaRPr dirty="0">
              <a:solidFill>
                <a:srgbClr val="2F2978"/>
              </a:solidFill>
              <a:latin typeface="Manrope"/>
              <a:sym typeface="Manrop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315AB1-EB58-B1EE-B123-278410D87E97}"/>
              </a:ext>
            </a:extLst>
          </p:cNvPr>
          <p:cNvSpPr txBox="1"/>
          <p:nvPr/>
        </p:nvSpPr>
        <p:spPr>
          <a:xfrm>
            <a:off x="533399" y="1455557"/>
            <a:ext cx="34521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nl-NL" sz="1200" dirty="0">
                <a:solidFill>
                  <a:srgbClr val="2F2978"/>
                </a:solidFill>
                <a:latin typeface="Manrope" panose="020B0604020202020204" charset="0"/>
                <a:ea typeface="Open Sans ExtraBold" charset="0"/>
                <a:cs typeface="Open Sans ExtraBold" charset="0"/>
              </a:rPr>
              <a:t>Wanneer je VITY voor het eerst gebruikt, stellen we je een paar korte vragen en helpen we je om je persoonlijke doelen te bepalen.</a:t>
            </a: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nl-NL" sz="1200" dirty="0">
              <a:solidFill>
                <a:srgbClr val="2F2978"/>
              </a:solidFill>
              <a:latin typeface="Manrope" panose="020B0604020202020204" charset="0"/>
              <a:ea typeface="Open Sans ExtraBold" charset="0"/>
              <a:cs typeface="Open Sans ExtraBold" charset="0"/>
            </a:endParaRP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nl-NL" sz="1200" dirty="0">
                <a:solidFill>
                  <a:srgbClr val="2F2978"/>
                </a:solidFill>
                <a:latin typeface="Manrope" panose="020B0604020202020204" charset="0"/>
                <a:ea typeface="Open Sans ExtraBold" charset="0"/>
                <a:cs typeface="Open Sans ExtraBold" charset="0"/>
              </a:rPr>
              <a:t>Zo leert VITY jou beter kennen en kan het je begeleiden op een manier die écht bij jou past — gebaseerd op jouw doelen en gewoontes tot nu toe.</a:t>
            </a:r>
          </a:p>
        </p:txBody>
      </p:sp>
      <p:pic>
        <p:nvPicPr>
          <p:cNvPr id="24" name="Picture 23" descr="A screenshot of a phone&#10;&#10;AI-generated content may be incorrect.">
            <a:extLst>
              <a:ext uri="{FF2B5EF4-FFF2-40B4-BE49-F238E27FC236}">
                <a16:creationId xmlns:a16="http://schemas.microsoft.com/office/drawing/2014/main" id="{3CF91567-0636-81DE-D7D4-222983B66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12"/>
          <a:stretch>
            <a:fillRect/>
          </a:stretch>
        </p:blipFill>
        <p:spPr>
          <a:xfrm>
            <a:off x="6840022" y="864295"/>
            <a:ext cx="1831964" cy="3724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  <p:pic>
        <p:nvPicPr>
          <p:cNvPr id="26" name="Picture 25" descr="A blue shoe with text on it&#10;&#10;AI-generated content may be incorrect.">
            <a:extLst>
              <a:ext uri="{FF2B5EF4-FFF2-40B4-BE49-F238E27FC236}">
                <a16:creationId xmlns:a16="http://schemas.microsoft.com/office/drawing/2014/main" id="{158C444D-16E4-30BF-A0E6-5F3DE7A077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212"/>
          <a:stretch>
            <a:fillRect/>
          </a:stretch>
        </p:blipFill>
        <p:spPr>
          <a:xfrm>
            <a:off x="4572000" y="864295"/>
            <a:ext cx="1831964" cy="3724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984089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59A1F-097E-8E51-9242-1FB080184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;p25">
            <a:extLst>
              <a:ext uri="{FF2B5EF4-FFF2-40B4-BE49-F238E27FC236}">
                <a16:creationId xmlns:a16="http://schemas.microsoft.com/office/drawing/2014/main" id="{8DDBB55C-391F-692B-8B9B-33852AE41833}"/>
              </a:ext>
            </a:extLst>
          </p:cNvPr>
          <p:cNvSpPr txBox="1"/>
          <p:nvPr/>
        </p:nvSpPr>
        <p:spPr>
          <a:xfrm>
            <a:off x="533400" y="319561"/>
            <a:ext cx="3850342" cy="54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 dirty="0">
                <a:solidFill>
                  <a:srgbClr val="2F2978"/>
                </a:solidFill>
                <a:latin typeface="Manrope"/>
                <a:sym typeface="Manrope"/>
              </a:rPr>
              <a:t>Een compleet aanbod</a:t>
            </a:r>
            <a:endParaRPr dirty="0">
              <a:solidFill>
                <a:srgbClr val="2F2978"/>
              </a:solidFill>
              <a:latin typeface="Manrope"/>
              <a:sym typeface="Manrop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334E62-93F3-ABEE-7AC9-69C322E3406A}"/>
              </a:ext>
            </a:extLst>
          </p:cNvPr>
          <p:cNvSpPr txBox="1"/>
          <p:nvPr/>
        </p:nvSpPr>
        <p:spPr>
          <a:xfrm>
            <a:off x="530281" y="1197008"/>
            <a:ext cx="33019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Je hebt toegang tot een heleboel kwalitatieve en betrouwbare inhoud.</a:t>
            </a: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en-GB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en-GB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en-GB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en-GB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en-GB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en-GB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en-GB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en-GB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nl-NL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3 tabbladen bovenaan je scherm</a:t>
            </a: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en-GB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6" name="Picture 5" descr="Screens screenshot of a phone&#10;&#10;AI-generated content may be incorrect.">
            <a:extLst>
              <a:ext uri="{FF2B5EF4-FFF2-40B4-BE49-F238E27FC236}">
                <a16:creationId xmlns:a16="http://schemas.microsoft.com/office/drawing/2014/main" id="{2A572907-1FC0-8396-8135-B556073224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50"/>
          <a:stretch>
            <a:fillRect/>
          </a:stretch>
        </p:blipFill>
        <p:spPr>
          <a:xfrm>
            <a:off x="5738729" y="1237420"/>
            <a:ext cx="1483876" cy="3044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9F7EC8-BA59-50CF-2C52-8610FFAFFA7B}"/>
              </a:ext>
            </a:extLst>
          </p:cNvPr>
          <p:cNvSpPr txBox="1"/>
          <p:nvPr/>
        </p:nvSpPr>
        <p:spPr>
          <a:xfrm>
            <a:off x="980834" y="1713036"/>
            <a:ext cx="28513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2" indent="-342900" defTabSz="342864">
              <a:buClr>
                <a:srgbClr val="2F2978"/>
              </a:buClr>
              <a:buFont typeface="Courier New" panose="02070309020205020404" pitchFamily="49" charset="0"/>
              <a:buChar char="o"/>
              <a:defRPr/>
            </a:pPr>
            <a:r>
              <a:rPr lang="nl-NL" sz="1200" dirty="0">
                <a:solidFill>
                  <a:srgbClr val="2F2978"/>
                </a:solidFill>
                <a:latin typeface="Manrope" panose="020B0604020202020204" charset="0"/>
                <a:ea typeface="Open Sans ExtraBold" charset="0"/>
                <a:cs typeface="Open Sans ExtraBold" charset="0"/>
              </a:rPr>
              <a:t>Van beweging en voeding tot mentale veerkracht, slaap en stoppen met roken. </a:t>
            </a:r>
            <a:br>
              <a:rPr lang="nl-NL" sz="1200" dirty="0">
                <a:solidFill>
                  <a:srgbClr val="2F2978"/>
                </a:solidFill>
                <a:latin typeface="Manrope" panose="020B0604020202020204" charset="0"/>
                <a:ea typeface="Open Sans ExtraBold" charset="0"/>
                <a:cs typeface="Open Sans ExtraBold" charset="0"/>
              </a:rPr>
            </a:br>
            <a:endParaRPr lang="nl-NL" sz="1200" dirty="0">
              <a:solidFill>
                <a:srgbClr val="2F2978"/>
              </a:solidFill>
              <a:latin typeface="Manrope" panose="020B0604020202020204" charset="0"/>
              <a:ea typeface="Open Sans ExtraBold" charset="0"/>
              <a:cs typeface="Open Sans ExtraBold" charset="0"/>
            </a:endParaRPr>
          </a:p>
          <a:p>
            <a:pPr marL="342900" indent="-342900" defTabSz="342864">
              <a:buClr>
                <a:srgbClr val="2F2978"/>
              </a:buClr>
              <a:buFont typeface="Courier New" panose="02070309020205020404" pitchFamily="49" charset="0"/>
              <a:buChar char="o"/>
              <a:defRPr/>
            </a:pPr>
            <a:r>
              <a:rPr lang="nl-NL" sz="1200" dirty="0">
                <a:solidFill>
                  <a:srgbClr val="2F2978"/>
                </a:solidFill>
                <a:latin typeface="Manrope" panose="020B0604020202020204" charset="0"/>
              </a:rPr>
              <a:t>Video's, artikelen, recepten, soundtracks, enquêtes,…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5DB7B-2BD6-A51C-D568-5F9E5C1B5E05}"/>
              </a:ext>
            </a:extLst>
          </p:cNvPr>
          <p:cNvSpPr txBox="1"/>
          <p:nvPr/>
        </p:nvSpPr>
        <p:spPr>
          <a:xfrm>
            <a:off x="980834" y="3328862"/>
            <a:ext cx="295311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342864">
              <a:spcAft>
                <a:spcPts val="600"/>
              </a:spcAft>
              <a:buClr>
                <a:srgbClr val="2F2978"/>
              </a:buClr>
              <a:buFont typeface="Courier New" panose="02070309020205020404" pitchFamily="49" charset="0"/>
              <a:buChar char="o"/>
              <a:defRPr/>
            </a:pPr>
            <a:r>
              <a:rPr lang="nl-NL" sz="1200" b="1" dirty="0">
                <a:solidFill>
                  <a:srgbClr val="2F2978"/>
                </a:solidFill>
                <a:latin typeface="Manrope" panose="020B0604020202020204" charset="0"/>
                <a:ea typeface="Open Sans ExtraBold" charset="0"/>
                <a:cs typeface="Open Sans ExtraBold" charset="0"/>
                <a:sym typeface="Manrope Medium"/>
              </a:rPr>
              <a:t>Ontdek</a:t>
            </a:r>
            <a:r>
              <a:rPr lang="nl-NL" sz="1200" dirty="0">
                <a:solidFill>
                  <a:srgbClr val="2F2978"/>
                </a:solidFill>
                <a:latin typeface="Manrope" panose="020B0604020202020204" charset="0"/>
                <a:ea typeface="Open Sans ExtraBold" charset="0"/>
                <a:cs typeface="Open Sans ExtraBold" charset="0"/>
                <a:sym typeface="Manrope Medium"/>
              </a:rPr>
              <a:t>: afgestemd op jouw doelen en de nieuwste releases</a:t>
            </a:r>
          </a:p>
          <a:p>
            <a:pPr marL="342900" indent="-342900" defTabSz="342864">
              <a:spcAft>
                <a:spcPts val="600"/>
              </a:spcAft>
              <a:buClr>
                <a:srgbClr val="2F2978"/>
              </a:buClr>
              <a:buFont typeface="Courier New" panose="02070309020205020404" pitchFamily="49" charset="0"/>
              <a:buChar char="o"/>
              <a:defRPr/>
            </a:pPr>
            <a:r>
              <a:rPr lang="nl-NL" sz="1200" b="1" dirty="0">
                <a:solidFill>
                  <a:srgbClr val="2F2978"/>
                </a:solidFill>
                <a:latin typeface="Manrope" panose="020B0604020202020204" charset="0"/>
                <a:ea typeface="Open Sans ExtraBold" charset="0"/>
                <a:cs typeface="Open Sans ExtraBold" charset="0"/>
                <a:sym typeface="Manrope Medium"/>
              </a:rPr>
              <a:t>Programma’s</a:t>
            </a:r>
            <a:r>
              <a:rPr lang="nl-NL" sz="1200" dirty="0">
                <a:solidFill>
                  <a:srgbClr val="2F2978"/>
                </a:solidFill>
                <a:latin typeface="Manrope" panose="020B0604020202020204" charset="0"/>
                <a:ea typeface="Open Sans ExtraBold" charset="0"/>
                <a:cs typeface="Open Sans ExtraBold" charset="0"/>
                <a:sym typeface="Manrope Medium"/>
              </a:rPr>
              <a:t>: sessies samengesteld rond specifieke gezondheidsdoelen</a:t>
            </a:r>
          </a:p>
          <a:p>
            <a:pPr marL="342900" indent="-342900" defTabSz="342864">
              <a:spcAft>
                <a:spcPts val="600"/>
              </a:spcAft>
              <a:buClr>
                <a:srgbClr val="2F2978"/>
              </a:buClr>
              <a:buFont typeface="Courier New" panose="02070309020205020404" pitchFamily="49" charset="0"/>
              <a:buChar char="o"/>
              <a:defRPr/>
            </a:pPr>
            <a:r>
              <a:rPr lang="nl-NL" sz="1200" b="1" dirty="0">
                <a:solidFill>
                  <a:srgbClr val="2F2978"/>
                </a:solidFill>
                <a:latin typeface="Manrope" panose="020B0604020202020204" charset="0"/>
                <a:ea typeface="Open Sans ExtraBold" charset="0"/>
                <a:cs typeface="Open Sans ExtraBold" charset="0"/>
                <a:sym typeface="Manrope Medium"/>
              </a:rPr>
              <a:t>Bibliotheek</a:t>
            </a:r>
            <a:r>
              <a:rPr lang="nl-NL" sz="1200" dirty="0">
                <a:solidFill>
                  <a:srgbClr val="2F2978"/>
                </a:solidFill>
                <a:latin typeface="Manrope" panose="020B0604020202020204" charset="0"/>
                <a:ea typeface="Open Sans ExtraBold" charset="0"/>
                <a:cs typeface="Open Sans ExtraBold" charset="0"/>
                <a:sym typeface="Manrope Medium"/>
              </a:rPr>
              <a:t>: alle beschikbare content in één overzicht</a:t>
            </a:r>
          </a:p>
        </p:txBody>
      </p:sp>
      <p:pic>
        <p:nvPicPr>
          <p:cNvPr id="12" name="Picture 11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D71B72D9-E75A-FD55-D7CA-5DE83A34D1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59"/>
          <a:stretch>
            <a:fillRect/>
          </a:stretch>
        </p:blipFill>
        <p:spPr>
          <a:xfrm>
            <a:off x="4022164" y="1237422"/>
            <a:ext cx="1483877" cy="3044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  <p:pic>
        <p:nvPicPr>
          <p:cNvPr id="14" name="Picture 13" descr="A screenshot of a phone&#10;&#10;AI-generated content may be incorrect.">
            <a:extLst>
              <a:ext uri="{FF2B5EF4-FFF2-40B4-BE49-F238E27FC236}">
                <a16:creationId xmlns:a16="http://schemas.microsoft.com/office/drawing/2014/main" id="{DA4BE030-3E0A-7848-E89D-C913B4BB39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212"/>
          <a:stretch>
            <a:fillRect/>
          </a:stretch>
        </p:blipFill>
        <p:spPr>
          <a:xfrm>
            <a:off x="7441011" y="1237421"/>
            <a:ext cx="1497379" cy="3044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831217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E412B-288C-8D25-98E5-01DF15337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CB6AE9-B510-1DDC-6D67-B766FA66F61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F29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Picture 3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0D6F23D4-B4CF-C58F-603B-E054075D96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82"/>
          <a:stretch>
            <a:fillRect/>
          </a:stretch>
        </p:blipFill>
        <p:spPr>
          <a:xfrm>
            <a:off x="1076260" y="621195"/>
            <a:ext cx="1785269" cy="364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2F2978"/>
            </a:solidFill>
          </a:ln>
          <a:effectLst/>
        </p:spPr>
      </p:pic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4D757124-EB96-67E9-23FC-62CA9ABEB9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82"/>
          <a:stretch>
            <a:fillRect/>
          </a:stretch>
        </p:blipFill>
        <p:spPr>
          <a:xfrm>
            <a:off x="3639239" y="1045656"/>
            <a:ext cx="1785269" cy="364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2F2978"/>
            </a:solidFill>
          </a:ln>
          <a:effectLst/>
        </p:spPr>
      </p:pic>
      <p:pic>
        <p:nvPicPr>
          <p:cNvPr id="11" name="Picture 10" descr="A screenshot of a person doing yoga&#10;&#10;AI-generated content may be incorrect.">
            <a:extLst>
              <a:ext uri="{FF2B5EF4-FFF2-40B4-BE49-F238E27FC236}">
                <a16:creationId xmlns:a16="http://schemas.microsoft.com/office/drawing/2014/main" id="{49F9CC4E-3B1D-4820-AD7C-A1A2531384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882"/>
          <a:stretch>
            <a:fillRect/>
          </a:stretch>
        </p:blipFill>
        <p:spPr>
          <a:xfrm>
            <a:off x="6202218" y="621195"/>
            <a:ext cx="1785269" cy="364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2F297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66236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29D59-0D59-7E6F-E56F-3B77A4A61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;p25">
            <a:extLst>
              <a:ext uri="{FF2B5EF4-FFF2-40B4-BE49-F238E27FC236}">
                <a16:creationId xmlns:a16="http://schemas.microsoft.com/office/drawing/2014/main" id="{A89B39F9-2695-766F-B12E-448B989196CC}"/>
              </a:ext>
            </a:extLst>
          </p:cNvPr>
          <p:cNvSpPr txBox="1"/>
          <p:nvPr/>
        </p:nvSpPr>
        <p:spPr>
          <a:xfrm>
            <a:off x="533400" y="319561"/>
            <a:ext cx="3850342" cy="54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30000"/>
              </a:lnSpc>
            </a:pPr>
            <a:r>
              <a:rPr lang="nl-NL" sz="1800" b="1" dirty="0">
                <a:solidFill>
                  <a:srgbClr val="2F2978"/>
                </a:solidFill>
                <a:latin typeface="Manrope"/>
                <a:ea typeface="Manrope"/>
                <a:cs typeface="Manrope"/>
                <a:sym typeface="Manrope"/>
              </a:rPr>
              <a:t>Motiverend &amp; uitdagend</a:t>
            </a:r>
            <a:endParaRPr lang="nl-NL" sz="1800" dirty="0">
              <a:solidFill>
                <a:srgbClr val="2F2978"/>
              </a:solidFill>
              <a:latin typeface="Manrope"/>
              <a:sym typeface="Manrop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C60A3F-99E3-6535-0639-EF1968BDE59B}"/>
              </a:ext>
            </a:extLst>
          </p:cNvPr>
          <p:cNvSpPr txBox="1"/>
          <p:nvPr/>
        </p:nvSpPr>
        <p:spPr>
          <a:xfrm>
            <a:off x="530281" y="1454400"/>
            <a:ext cx="32712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nl-NL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In VITY kun je meedoen aan uitdagingen die je fysiek en mentaal prikkelen. Ze helpen je om gemotiveerd te blijven en het beste uit jezelf te halen.</a:t>
            </a:r>
            <a:br>
              <a:rPr lang="nl-NL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br>
              <a:rPr lang="nl-NL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nl-NL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Wil je zelf een </a:t>
            </a:r>
            <a:r>
              <a:rPr lang="nl-NL" sz="1200" dirty="0" err="1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challenge</a:t>
            </a:r>
            <a:r>
              <a:rPr lang="nl-NL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starten? Maak bijvoorbeeld een stappenuitdaging aan en nodig je collega’s uit om samen in beweging te komen.</a:t>
            </a: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nl-NL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nl-NL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Apple Health? Sporthorloge? Je kan dit verbinden en zo eenvoudig prestaties bijhouden. </a:t>
            </a: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nl-NL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defTabSz="342864">
              <a:buClr>
                <a:srgbClr val="2F2978"/>
              </a:buClr>
              <a:defRPr/>
            </a:pPr>
            <a:r>
              <a:rPr lang="nl-NL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lang="en-GB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4" name="Picture 3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CD118002-CDA0-0F0F-ABA2-6ED7D21D8C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90" b="1"/>
          <a:stretch>
            <a:fillRect/>
          </a:stretch>
        </p:blipFill>
        <p:spPr>
          <a:xfrm>
            <a:off x="6669078" y="1454400"/>
            <a:ext cx="1497561" cy="304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20BF8F-3EE8-1E00-C7CD-EE60D70A7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179" y="743386"/>
            <a:ext cx="1618237" cy="317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88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77DA3-292F-7A42-D6AE-3EB9AE671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;p25">
            <a:extLst>
              <a:ext uri="{FF2B5EF4-FFF2-40B4-BE49-F238E27FC236}">
                <a16:creationId xmlns:a16="http://schemas.microsoft.com/office/drawing/2014/main" id="{88C38CDD-4908-EA05-1958-94B3420928FC}"/>
              </a:ext>
            </a:extLst>
          </p:cNvPr>
          <p:cNvSpPr txBox="1"/>
          <p:nvPr/>
        </p:nvSpPr>
        <p:spPr>
          <a:xfrm>
            <a:off x="533400" y="319561"/>
            <a:ext cx="3850342" cy="54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30000"/>
              </a:lnSpc>
            </a:pPr>
            <a:r>
              <a:rPr lang="nl-NL" sz="1800" b="1" dirty="0">
                <a:solidFill>
                  <a:srgbClr val="2F2978"/>
                </a:solidFill>
                <a:latin typeface="Manrope"/>
                <a:sym typeface="Manrope"/>
              </a:rPr>
              <a:t>Volg je vooruitgang</a:t>
            </a:r>
            <a:endParaRPr lang="nl-NL" sz="1800" dirty="0">
              <a:solidFill>
                <a:srgbClr val="2F2978"/>
              </a:solidFill>
              <a:latin typeface="Manrope"/>
              <a:sym typeface="Manrop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D8E75-D934-DE8D-0778-D4EC38772613}"/>
              </a:ext>
            </a:extLst>
          </p:cNvPr>
          <p:cNvSpPr txBox="1"/>
          <p:nvPr/>
        </p:nvSpPr>
        <p:spPr>
          <a:xfrm>
            <a:off x="530281" y="1454400"/>
            <a:ext cx="31222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nl-NL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Vooruitgang zien werkt ook motiverend!</a:t>
            </a: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nl-NL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nl-NL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Volg je prestaties op week- én </a:t>
            </a:r>
            <a:r>
              <a:rPr lang="nl-NL" sz="1200" dirty="0" err="1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dagbasis</a:t>
            </a:r>
            <a:r>
              <a:rPr lang="nl-NL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.</a:t>
            </a: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nl-NL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nl-NL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Met de </a:t>
            </a:r>
            <a:r>
              <a:rPr lang="nl-NL" sz="1200" dirty="0" err="1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fitnesstracker</a:t>
            </a:r>
            <a:r>
              <a:rPr lang="nl-NL" sz="1200" dirty="0">
                <a:solidFill>
                  <a:srgbClr val="2F297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houd je eenvoudig zicht op je behaalde doelen en de uitdagingen die nog voor je liggen.</a:t>
            </a:r>
            <a:endParaRPr lang="en-GB" sz="1200" dirty="0">
              <a:solidFill>
                <a:srgbClr val="2F2978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F995E628-0610-8E39-8B34-A47C1F6293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20"/>
          <a:stretch>
            <a:fillRect/>
          </a:stretch>
        </p:blipFill>
        <p:spPr>
          <a:xfrm>
            <a:off x="6688158" y="1348754"/>
            <a:ext cx="1643441" cy="3247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8766914-3F78-48D3-DA33-BAF71877A0A3}"/>
              </a:ext>
            </a:extLst>
          </p:cNvPr>
          <p:cNvGrpSpPr/>
          <p:nvPr/>
        </p:nvGrpSpPr>
        <p:grpSpPr>
          <a:xfrm>
            <a:off x="4720397" y="944407"/>
            <a:ext cx="1542114" cy="3254685"/>
            <a:chOff x="4647445" y="1292089"/>
            <a:chExt cx="1570416" cy="3186000"/>
          </a:xfrm>
        </p:grpSpPr>
        <p:pic>
          <p:nvPicPr>
            <p:cNvPr id="3" name="Picture 2" descr="A screenshot of a cell phone&#10;&#10;AI-generated content may be incorrect.">
              <a:extLst>
                <a:ext uri="{FF2B5EF4-FFF2-40B4-BE49-F238E27FC236}">
                  <a16:creationId xmlns:a16="http://schemas.microsoft.com/office/drawing/2014/main" id="{0F730EDC-9E2C-DD65-BBD1-98F5BD8ED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420"/>
            <a:stretch>
              <a:fillRect/>
            </a:stretch>
          </p:blipFill>
          <p:spPr>
            <a:xfrm>
              <a:off x="4647445" y="1292089"/>
              <a:ext cx="1570416" cy="31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rgbClr val="2F2978"/>
              </a:solidFill>
            </a:ln>
            <a:effectLst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FB1662-A4E9-772B-98AF-5C54D341C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4330" y="2082248"/>
              <a:ext cx="1460174" cy="13417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985667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96746-74E9-2E44-5DDB-CBDAB00B1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;p25">
            <a:extLst>
              <a:ext uri="{FF2B5EF4-FFF2-40B4-BE49-F238E27FC236}">
                <a16:creationId xmlns:a16="http://schemas.microsoft.com/office/drawing/2014/main" id="{DD049C33-5810-047A-2712-1B227BE86D6C}"/>
              </a:ext>
            </a:extLst>
          </p:cNvPr>
          <p:cNvSpPr txBox="1"/>
          <p:nvPr/>
        </p:nvSpPr>
        <p:spPr>
          <a:xfrm>
            <a:off x="533400" y="319561"/>
            <a:ext cx="3850342" cy="54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30000"/>
              </a:lnSpc>
            </a:pPr>
            <a:r>
              <a:rPr lang="nl-NL" sz="1800" b="1" dirty="0">
                <a:solidFill>
                  <a:srgbClr val="2F2978"/>
                </a:solidFill>
                <a:latin typeface="Manrope"/>
                <a:ea typeface="Manrope"/>
                <a:cs typeface="Manrope"/>
                <a:sym typeface="Manrope"/>
              </a:rPr>
              <a:t>Belonend</a:t>
            </a:r>
            <a:endParaRPr lang="nl-NL" sz="1800" dirty="0">
              <a:solidFill>
                <a:srgbClr val="2F2978"/>
              </a:solidFill>
              <a:latin typeface="Manrope"/>
              <a:sym typeface="Manrop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9B942-5BCA-0DA9-D4E2-BBC9F2A651CB}"/>
              </a:ext>
            </a:extLst>
          </p:cNvPr>
          <p:cNvSpPr txBox="1"/>
          <p:nvPr/>
        </p:nvSpPr>
        <p:spPr>
          <a:xfrm>
            <a:off x="530281" y="1454400"/>
            <a:ext cx="312226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nl-NL" sz="1200" dirty="0">
                <a:solidFill>
                  <a:srgbClr val="2F2978"/>
                </a:solidFill>
                <a:latin typeface="Manrope" panose="020B0604020202020204" charset="0"/>
                <a:ea typeface="Open Sans ExtraBold" charset="0"/>
                <a:cs typeface="Open Sans ExtraBold" charset="0"/>
              </a:rPr>
              <a:t>Je verdient het om beloond te worden als je actief bent op de app of jouw doelen bereikt.</a:t>
            </a:r>
            <a:br>
              <a:rPr lang="nl-NL" sz="1200" dirty="0">
                <a:solidFill>
                  <a:srgbClr val="2F2978"/>
                </a:solidFill>
                <a:latin typeface="Manrope" panose="020B0604020202020204" charset="0"/>
                <a:ea typeface="Open Sans ExtraBold" charset="0"/>
                <a:cs typeface="Open Sans ExtraBold" charset="0"/>
              </a:rPr>
            </a:br>
            <a:endParaRPr lang="nl-NL" sz="1200" dirty="0">
              <a:solidFill>
                <a:srgbClr val="2F2978"/>
              </a:solidFill>
              <a:latin typeface="Manrope" panose="020B0604020202020204" charset="0"/>
              <a:ea typeface="Open Sans ExtraBold" charset="0"/>
              <a:cs typeface="Open Sans ExtraBold" charset="0"/>
            </a:endParaRP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nl-NL" sz="1200" dirty="0">
                <a:solidFill>
                  <a:srgbClr val="2F2978"/>
                </a:solidFill>
                <a:latin typeface="Manrope" panose="020B0604020202020204" charset="0"/>
                <a:ea typeface="Open Sans ExtraBold" charset="0"/>
                <a:cs typeface="Open Sans ExtraBold" charset="0"/>
              </a:rPr>
              <a:t>Jouw activiteit levert je digitale diamanten op die je kunt verzilveren in waardebonnen (echte waarde) van geselecteerde partners.</a:t>
            </a: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endParaRPr lang="nl-NL" sz="1200" dirty="0">
              <a:solidFill>
                <a:srgbClr val="2F2978"/>
              </a:solidFill>
              <a:latin typeface="Manrope" panose="020B0604020202020204" charset="0"/>
              <a:ea typeface="Open Sans ExtraBold" charset="0"/>
              <a:cs typeface="Open Sans ExtraBold" charset="0"/>
            </a:endParaRPr>
          </a:p>
          <a:p>
            <a:pPr marL="342900" indent="-342900" defTabSz="342864">
              <a:buClr>
                <a:srgbClr val="2F2978"/>
              </a:buClr>
              <a:buFont typeface="Wingdings" panose="05000000000000000000" pitchFamily="2" charset="2"/>
              <a:buChar char="§"/>
              <a:defRPr/>
            </a:pPr>
            <a:r>
              <a:rPr lang="nl-NL" sz="1200" dirty="0">
                <a:solidFill>
                  <a:srgbClr val="2F2978"/>
                </a:solidFill>
                <a:latin typeface="Manrope" panose="020B0604020202020204" charset="0"/>
                <a:ea typeface="Open Sans ExtraBold" charset="0"/>
                <a:cs typeface="Open Sans ExtraBold" charset="0"/>
              </a:rPr>
              <a:t>Kies voor bijvoorbeeld Decathlon, bol.com, of Dille &amp; Kamille. Of voor een positieve actie voor de planeet, zoals bomen laten planten. </a:t>
            </a:r>
          </a:p>
        </p:txBody>
      </p:sp>
      <p:pic>
        <p:nvPicPr>
          <p:cNvPr id="8" name="Picture 7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2BE72111-03BF-868E-698F-EF7CAC89B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200" y="1238400"/>
            <a:ext cx="1404837" cy="304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  <p:pic>
        <p:nvPicPr>
          <p:cNvPr id="10" name="Picture 9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6BE0C7E3-3256-9004-BEB4-9757E59E8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200" y="1238400"/>
            <a:ext cx="1404837" cy="304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  <p:pic>
        <p:nvPicPr>
          <p:cNvPr id="4" name="Picture 3" descr="Screenshot of a cell phone screen&#10;&#10;AI-generated content may be incorrect.">
            <a:extLst>
              <a:ext uri="{FF2B5EF4-FFF2-40B4-BE49-F238E27FC236}">
                <a16:creationId xmlns:a16="http://schemas.microsoft.com/office/drawing/2014/main" id="{BD3513AA-C6A4-74C3-DB21-1062CEBD5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400" y="1238400"/>
            <a:ext cx="1404837" cy="304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F297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43095016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1e4d7a-c3c2-49bd-bd52-2c7b1926d9b9" xsi:nil="true"/>
    <lcf76f155ced4ddcb4097134ff3c332f xmlns="2df40e22-8c1f-4094-abb8-5893ba22849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0D4EB53301048ABEE391A9B6BFF0C" ma:contentTypeVersion="14" ma:contentTypeDescription="Create a new document." ma:contentTypeScope="" ma:versionID="dbbaf2aa03359186f3a59db508bb0924">
  <xsd:schema xmlns:xsd="http://www.w3.org/2001/XMLSchema" xmlns:xs="http://www.w3.org/2001/XMLSchema" xmlns:p="http://schemas.microsoft.com/office/2006/metadata/properties" xmlns:ns2="2df40e22-8c1f-4094-abb8-5893ba22849d" xmlns:ns3="c51e4d7a-c3c2-49bd-bd52-2c7b1926d9b9" targetNamespace="http://schemas.microsoft.com/office/2006/metadata/properties" ma:root="true" ma:fieldsID="394aff01b2fdaa204d365fe3ea07fc34" ns2:_="" ns3:_="">
    <xsd:import namespace="2df40e22-8c1f-4094-abb8-5893ba22849d"/>
    <xsd:import namespace="c51e4d7a-c3c2-49bd-bd52-2c7b1926d9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f40e22-8c1f-4094-abb8-5893ba2284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a240b72-1fe9-40ca-aa9c-4cb00326d4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1e4d7a-c3c2-49bd-bd52-2c7b1926d9b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fe16293-e30b-4011-906d-c394b362089f}" ma:internalName="TaxCatchAll" ma:showField="CatchAllData" ma:web="c51e4d7a-c3c2-49bd-bd52-2c7b1926d9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1E3317-9281-47FB-AFB8-E630B30D83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AF1EFF-9AE2-4FDC-A217-918B6A26F5FC}">
  <ds:schemaRefs>
    <ds:schemaRef ds:uri="http://schemas.microsoft.com/office/2006/metadata/properties"/>
    <ds:schemaRef ds:uri="http://schemas.microsoft.com/office/infopath/2007/PartnerControls"/>
    <ds:schemaRef ds:uri="c898b5ad-a357-4d43-82fe-0016648fe8e0"/>
    <ds:schemaRef ds:uri="df2708dc-324d-4a8d-b16d-0741447a7a71"/>
  </ds:schemaRefs>
</ds:datastoreItem>
</file>

<file path=customXml/itemProps3.xml><?xml version="1.0" encoding="utf-8"?>
<ds:datastoreItem xmlns:ds="http://schemas.openxmlformats.org/officeDocument/2006/customXml" ds:itemID="{4F180CD8-ECD4-4EAC-9F10-25995B9483F5}"/>
</file>

<file path=docMetadata/LabelInfo.xml><?xml version="1.0" encoding="utf-8"?>
<clbl:labelList xmlns:clbl="http://schemas.microsoft.com/office/2020/mipLabelMetadata">
  <clbl:label id="{ede30484-7a78-4250-97b8-a1718403fcb0}" enabled="1" method="Standard" siteId="{a7ec1e0f-51f6-4919-b640-eba8413c83a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3012</TotalTime>
  <Words>480</Words>
  <Application>Microsoft Office PowerPoint</Application>
  <PresentationFormat>On-screen Show (16:9)</PresentationFormat>
  <Paragraphs>54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Manrope SemiBold</vt:lpstr>
      <vt:lpstr>Manrope Medium</vt:lpstr>
      <vt:lpstr>Courier New</vt:lpstr>
      <vt:lpstr>Manrope</vt:lpstr>
      <vt:lpstr>Arial</vt:lpstr>
      <vt:lpstr>Wingdings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Van Schil Evi</dc:creator>
  <cp:lastModifiedBy>Van Schil Evi</cp:lastModifiedBy>
  <cp:revision>65</cp:revision>
  <dcterms:modified xsi:type="dcterms:W3CDTF">2026-01-26T13:11:55Z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0x0101005630D4EB53301048ABEE391A9B6BFF0C</vt:lpwstr>
  </property>
  <property fmtid="{D5CDD505-2E9C-101B-9397-08002B2CF9AE}" pid="3" name="MediaServiceImageTags">
    <vt:lpwstr/>
  </property>
</Properties>
</file>