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5" r:id="rId4"/>
  </p:sldMasterIdLst>
  <p:notesMasterIdLst>
    <p:notesMasterId r:id="rId17"/>
  </p:notesMasterIdLst>
  <p:sldIdLst>
    <p:sldId id="256" r:id="rId5"/>
    <p:sldId id="2134805715" r:id="rId6"/>
    <p:sldId id="2134805681" r:id="rId7"/>
    <p:sldId id="2134805701" r:id="rId8"/>
    <p:sldId id="2134805707" r:id="rId9"/>
    <p:sldId id="2134805702" r:id="rId10"/>
    <p:sldId id="2134805711" r:id="rId11"/>
    <p:sldId id="2134805712" r:id="rId12"/>
    <p:sldId id="2134805713" r:id="rId13"/>
    <p:sldId id="2134805683" r:id="rId14"/>
    <p:sldId id="2134805714" r:id="rId15"/>
    <p:sldId id="265" r:id="rId16"/>
  </p:sldIdLst>
  <p:sldSz cx="9144000" cy="5143500" type="screen16x9"/>
  <p:notesSz cx="6858000" cy="9144000"/>
  <p:embeddedFontLst>
    <p:embeddedFont>
      <p:font typeface="Manrope" panose="020B0604020202020204" charset="0"/>
      <p:regular r:id="rId18"/>
      <p:bold r:id="rId19"/>
    </p:embeddedFont>
    <p:embeddedFont>
      <p:font typeface="Manrope Medium" panose="020B0604020202020204" charset="0"/>
      <p:regular r:id="rId20"/>
      <p:bold r:id="rId21"/>
    </p:embeddedFont>
    <p:embeddedFont>
      <p:font typeface="Manrope SemiBold" panose="020B0604020202020204" charset="0"/>
      <p:regular r:id="rId22"/>
      <p:bold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555">
          <p15:clr>
            <a:srgbClr val="747775"/>
          </p15:clr>
        </p15:guide>
        <p15:guide id="2" pos="336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2978"/>
    <a:srgbClr val="F8EFE8"/>
    <a:srgbClr val="FFD6AD"/>
    <a:srgbClr val="FDD3DF"/>
    <a:srgbClr val="FFA7BA"/>
    <a:srgbClr val="D7C8CD"/>
    <a:srgbClr val="CDBFBF"/>
    <a:srgbClr val="F6ED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97A6B4-1AC7-445F-A948-CE1AEEADC4FC}" v="29" dt="2026-01-26T12:59:37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013" autoAdjust="0"/>
  </p:normalViewPr>
  <p:slideViewPr>
    <p:cSldViewPr snapToGrid="0">
      <p:cViewPr varScale="1">
        <p:scale>
          <a:sx n="104" d="100"/>
          <a:sy n="104" d="100"/>
        </p:scale>
        <p:origin x="108" y="576"/>
      </p:cViewPr>
      <p:guideLst>
        <p:guide orient="horz" pos="555"/>
        <p:guide pos="3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font" Target="fonts/font4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3.fntdata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6.fntdata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n Schil Evi" userId="c2551a9c-5f67-4c8e-9217-a0084b93b1a6" providerId="ADAL" clId="{52F4629F-ACBC-4CAE-BF0D-54636F2E120E}"/>
    <pc:docChg chg="undo redo custSel addSld delSld modSld">
      <pc:chgData name="Van Schil Evi" userId="c2551a9c-5f67-4c8e-9217-a0084b93b1a6" providerId="ADAL" clId="{52F4629F-ACBC-4CAE-BF0D-54636F2E120E}" dt="2026-01-26T13:08:48.379" v="205" actId="14100"/>
      <pc:docMkLst>
        <pc:docMk/>
      </pc:docMkLst>
      <pc:sldChg chg="addSp delSp modSp mod">
        <pc:chgData name="Van Schil Evi" userId="c2551a9c-5f67-4c8e-9217-a0084b93b1a6" providerId="ADAL" clId="{52F4629F-ACBC-4CAE-BF0D-54636F2E120E}" dt="2026-01-26T12:57:31.502" v="131"/>
        <pc:sldMkLst>
          <pc:docMk/>
          <pc:sldMk cId="0" sldId="256"/>
        </pc:sldMkLst>
        <pc:picChg chg="add mod">
          <ac:chgData name="Van Schil Evi" userId="c2551a9c-5f67-4c8e-9217-a0084b93b1a6" providerId="ADAL" clId="{52F4629F-ACBC-4CAE-BF0D-54636F2E120E}" dt="2026-01-26T12:57:31.502" v="131"/>
          <ac:picMkLst>
            <pc:docMk/>
            <pc:sldMk cId="0" sldId="256"/>
            <ac:picMk id="2" creationId="{00000000-0000-0000-0000-000000000000}"/>
          </ac:picMkLst>
        </pc:picChg>
        <pc:picChg chg="del">
          <ac:chgData name="Van Schil Evi" userId="c2551a9c-5f67-4c8e-9217-a0084b93b1a6" providerId="ADAL" clId="{52F4629F-ACBC-4CAE-BF0D-54636F2E120E}" dt="2026-01-26T12:57:30.563" v="130" actId="478"/>
          <ac:picMkLst>
            <pc:docMk/>
            <pc:sldMk cId="0" sldId="256"/>
            <ac:picMk id="70" creationId="{00000000-0000-0000-0000-000000000000}"/>
          </ac:picMkLst>
        </pc:picChg>
      </pc:sldChg>
      <pc:sldChg chg="addSp delSp modSp mod">
        <pc:chgData name="Van Schil Evi" userId="c2551a9c-5f67-4c8e-9217-a0084b93b1a6" providerId="ADAL" clId="{52F4629F-ACBC-4CAE-BF0D-54636F2E120E}" dt="2026-01-26T12:39:58.537" v="8" actId="1076"/>
        <pc:sldMkLst>
          <pc:docMk/>
          <pc:sldMk cId="1946227190" sldId="2134805681"/>
        </pc:sldMkLst>
        <pc:picChg chg="add mod">
          <ac:chgData name="Van Schil Evi" userId="c2551a9c-5f67-4c8e-9217-a0084b93b1a6" providerId="ADAL" clId="{52F4629F-ACBC-4CAE-BF0D-54636F2E120E}" dt="2026-01-26T12:39:58.537" v="8" actId="1076"/>
          <ac:picMkLst>
            <pc:docMk/>
            <pc:sldMk cId="1946227190" sldId="2134805681"/>
            <ac:picMk id="7" creationId="{8E9ADBED-0A5E-3BC4-0AAF-D3DD1F06D90B}"/>
          </ac:picMkLst>
        </pc:picChg>
        <pc:picChg chg="del">
          <ac:chgData name="Van Schil Evi" userId="c2551a9c-5f67-4c8e-9217-a0084b93b1a6" providerId="ADAL" clId="{52F4629F-ACBC-4CAE-BF0D-54636F2E120E}" dt="2026-01-26T12:39:42.979" v="2" actId="478"/>
          <ac:picMkLst>
            <pc:docMk/>
            <pc:sldMk cId="1946227190" sldId="2134805681"/>
            <ac:picMk id="12" creationId="{0B94F9C7-A2F1-F4FC-140B-E3783C80B628}"/>
          </ac:picMkLst>
        </pc:picChg>
      </pc:sldChg>
      <pc:sldChg chg="modSp mod">
        <pc:chgData name="Van Schil Evi" userId="c2551a9c-5f67-4c8e-9217-a0084b93b1a6" providerId="ADAL" clId="{52F4629F-ACBC-4CAE-BF0D-54636F2E120E}" dt="2026-01-26T13:08:48.379" v="205" actId="14100"/>
        <pc:sldMkLst>
          <pc:docMk/>
          <pc:sldMk cId="0" sldId="2134805683"/>
        </pc:sldMkLst>
        <pc:spChg chg="mod">
          <ac:chgData name="Van Schil Evi" userId="c2551a9c-5f67-4c8e-9217-a0084b93b1a6" providerId="ADAL" clId="{52F4629F-ACBC-4CAE-BF0D-54636F2E120E}" dt="2026-01-26T13:08:48.379" v="205" actId="14100"/>
          <ac:spMkLst>
            <pc:docMk/>
            <pc:sldMk cId="0" sldId="2134805683"/>
            <ac:spMk id="2" creationId="{99E1C5F5-D37F-7EA5-2883-103FA5FDA96B}"/>
          </ac:spMkLst>
        </pc:spChg>
        <pc:spChg chg="mod">
          <ac:chgData name="Van Schil Evi" userId="c2551a9c-5f67-4c8e-9217-a0084b93b1a6" providerId="ADAL" clId="{52F4629F-ACBC-4CAE-BF0D-54636F2E120E}" dt="2026-01-26T13:03:41.533" v="200" actId="6549"/>
          <ac:spMkLst>
            <pc:docMk/>
            <pc:sldMk cId="0" sldId="2134805683"/>
            <ac:spMk id="102" creationId="{00000000-0000-0000-0000-000000000000}"/>
          </ac:spMkLst>
        </pc:spChg>
      </pc:sldChg>
      <pc:sldChg chg="addSp delSp modSp mod">
        <pc:chgData name="Van Schil Evi" userId="c2551a9c-5f67-4c8e-9217-a0084b93b1a6" providerId="ADAL" clId="{52F4629F-ACBC-4CAE-BF0D-54636F2E120E}" dt="2026-01-26T12:57:11.547" v="129" actId="1076"/>
        <pc:sldMkLst>
          <pc:docMk/>
          <pc:sldMk cId="3984089987" sldId="2134805701"/>
        </pc:sldMkLst>
        <pc:picChg chg="add mod">
          <ac:chgData name="Van Schil Evi" userId="c2551a9c-5f67-4c8e-9217-a0084b93b1a6" providerId="ADAL" clId="{52F4629F-ACBC-4CAE-BF0D-54636F2E120E}" dt="2026-01-26T12:57:11.547" v="129" actId="1076"/>
          <ac:picMkLst>
            <pc:docMk/>
            <pc:sldMk cId="3984089987" sldId="2134805701"/>
            <ac:picMk id="4" creationId="{2D9CC1C9-08FC-7919-450F-E6CBBA0F95FA}"/>
          </ac:picMkLst>
        </pc:picChg>
        <pc:picChg chg="add mod">
          <ac:chgData name="Van Schil Evi" userId="c2551a9c-5f67-4c8e-9217-a0084b93b1a6" providerId="ADAL" clId="{52F4629F-ACBC-4CAE-BF0D-54636F2E120E}" dt="2026-01-26T12:57:09.886" v="128" actId="1076"/>
          <ac:picMkLst>
            <pc:docMk/>
            <pc:sldMk cId="3984089987" sldId="2134805701"/>
            <ac:picMk id="7" creationId="{9E7C5F4A-4E44-7F10-C8C1-ACC4E1E0C237}"/>
          </ac:picMkLst>
        </pc:picChg>
        <pc:picChg chg="del">
          <ac:chgData name="Van Schil Evi" userId="c2551a9c-5f67-4c8e-9217-a0084b93b1a6" providerId="ADAL" clId="{52F4629F-ACBC-4CAE-BF0D-54636F2E120E}" dt="2026-01-26T12:57:02.127" v="125" actId="478"/>
          <ac:picMkLst>
            <pc:docMk/>
            <pc:sldMk cId="3984089987" sldId="2134805701"/>
            <ac:picMk id="24" creationId="{3CF91567-0636-81DE-D7D4-222983B66DA2}"/>
          </ac:picMkLst>
        </pc:picChg>
        <pc:picChg chg="del">
          <ac:chgData name="Van Schil Evi" userId="c2551a9c-5f67-4c8e-9217-a0084b93b1a6" providerId="ADAL" clId="{52F4629F-ACBC-4CAE-BF0D-54636F2E120E}" dt="2026-01-26T12:57:05.021" v="126" actId="478"/>
          <ac:picMkLst>
            <pc:docMk/>
            <pc:sldMk cId="3984089987" sldId="2134805701"/>
            <ac:picMk id="26" creationId="{158C444D-16E4-30BF-A0E6-5F3DE7A07701}"/>
          </ac:picMkLst>
        </pc:picChg>
      </pc:sldChg>
      <pc:sldChg chg="addSp delSp modSp mod">
        <pc:chgData name="Van Schil Evi" userId="c2551a9c-5f67-4c8e-9217-a0084b93b1a6" providerId="ADAL" clId="{52F4629F-ACBC-4CAE-BF0D-54636F2E120E}" dt="2026-01-26T12:59:35.677" v="149" actId="1076"/>
        <pc:sldMkLst>
          <pc:docMk/>
          <pc:sldMk cId="3266236471" sldId="2134805702"/>
        </pc:sldMkLst>
        <pc:picChg chg="add mod">
          <ac:chgData name="Van Schil Evi" userId="c2551a9c-5f67-4c8e-9217-a0084b93b1a6" providerId="ADAL" clId="{52F4629F-ACBC-4CAE-BF0D-54636F2E120E}" dt="2026-01-26T12:58:32.419" v="141" actId="1076"/>
          <ac:picMkLst>
            <pc:docMk/>
            <pc:sldMk cId="3266236471" sldId="2134805702"/>
            <ac:picMk id="3" creationId="{55B41B4E-1903-3571-7B97-B377265ECA46}"/>
          </ac:picMkLst>
        </pc:picChg>
        <pc:picChg chg="del">
          <ac:chgData name="Van Schil Evi" userId="c2551a9c-5f67-4c8e-9217-a0084b93b1a6" providerId="ADAL" clId="{52F4629F-ACBC-4CAE-BF0D-54636F2E120E}" dt="2026-01-26T12:58:19.135" v="133" actId="478"/>
          <ac:picMkLst>
            <pc:docMk/>
            <pc:sldMk cId="3266236471" sldId="2134805702"/>
            <ac:picMk id="4" creationId="{0D6F23D4-B4CF-C58F-603B-E054075D9654}"/>
          </ac:picMkLst>
        </pc:picChg>
        <pc:picChg chg="add mod">
          <ac:chgData name="Van Schil Evi" userId="c2551a9c-5f67-4c8e-9217-a0084b93b1a6" providerId="ADAL" clId="{52F4629F-ACBC-4CAE-BF0D-54636F2E120E}" dt="2026-01-26T12:58:31.347" v="140" actId="1076"/>
          <ac:picMkLst>
            <pc:docMk/>
            <pc:sldMk cId="3266236471" sldId="2134805702"/>
            <ac:picMk id="5" creationId="{CBBB5C36-69C3-5D33-26B5-B8F8B1522F43}"/>
          </ac:picMkLst>
        </pc:picChg>
        <pc:picChg chg="add mod">
          <ac:chgData name="Van Schil Evi" userId="c2551a9c-5f67-4c8e-9217-a0084b93b1a6" providerId="ADAL" clId="{52F4629F-ACBC-4CAE-BF0D-54636F2E120E}" dt="2026-01-26T12:59:35.677" v="149" actId="1076"/>
          <ac:picMkLst>
            <pc:docMk/>
            <pc:sldMk cId="3266236471" sldId="2134805702"/>
            <ac:picMk id="6" creationId="{8918400D-5477-1BCC-C71E-CCF66586D34B}"/>
          </ac:picMkLst>
        </pc:picChg>
        <pc:picChg chg="del">
          <ac:chgData name="Van Schil Evi" userId="c2551a9c-5f67-4c8e-9217-a0084b93b1a6" providerId="ADAL" clId="{52F4629F-ACBC-4CAE-BF0D-54636F2E120E}" dt="2026-01-26T12:58:21.677" v="135" actId="478"/>
          <ac:picMkLst>
            <pc:docMk/>
            <pc:sldMk cId="3266236471" sldId="2134805702"/>
            <ac:picMk id="7" creationId="{4D757124-EB96-67E9-23FC-62CA9ABEB980}"/>
          </ac:picMkLst>
        </pc:picChg>
        <pc:picChg chg="del">
          <ac:chgData name="Van Schil Evi" userId="c2551a9c-5f67-4c8e-9217-a0084b93b1a6" providerId="ADAL" clId="{52F4629F-ACBC-4CAE-BF0D-54636F2E120E}" dt="2026-01-26T12:58:22.735" v="136" actId="478"/>
          <ac:picMkLst>
            <pc:docMk/>
            <pc:sldMk cId="3266236471" sldId="2134805702"/>
            <ac:picMk id="11" creationId="{49F9CC4E-3B1D-4820-AD7C-A1A2531384F6}"/>
          </ac:picMkLst>
        </pc:picChg>
      </pc:sldChg>
      <pc:sldChg chg="addSp delSp modSp mod">
        <pc:chgData name="Van Schil Evi" userId="c2551a9c-5f67-4c8e-9217-a0084b93b1a6" providerId="ADAL" clId="{52F4629F-ACBC-4CAE-BF0D-54636F2E120E}" dt="2026-01-26T12:56:43.133" v="120" actId="1035"/>
        <pc:sldMkLst>
          <pc:docMk/>
          <pc:sldMk cId="2831217266" sldId="2134805707"/>
        </pc:sldMkLst>
        <pc:spChg chg="mod">
          <ac:chgData name="Van Schil Evi" userId="c2551a9c-5f67-4c8e-9217-a0084b93b1a6" providerId="ADAL" clId="{52F4629F-ACBC-4CAE-BF0D-54636F2E120E}" dt="2026-01-26T12:56:35.354" v="109" actId="1035"/>
          <ac:spMkLst>
            <pc:docMk/>
            <pc:sldMk cId="2831217266" sldId="2134805707"/>
            <ac:spMk id="5" creationId="{9B334E62-93F3-ABEE-7AC9-69C322E3406A}"/>
          </ac:spMkLst>
        </pc:spChg>
        <pc:spChg chg="mod">
          <ac:chgData name="Van Schil Evi" userId="c2551a9c-5f67-4c8e-9217-a0084b93b1a6" providerId="ADAL" clId="{52F4629F-ACBC-4CAE-BF0D-54636F2E120E}" dt="2026-01-26T12:56:43.133" v="120" actId="1035"/>
          <ac:spMkLst>
            <pc:docMk/>
            <pc:sldMk cId="2831217266" sldId="2134805707"/>
            <ac:spMk id="9" creationId="{619F7EC8-BA59-50CF-2C52-8610FFAFFA7B}"/>
          </ac:spMkLst>
        </pc:spChg>
        <pc:spChg chg="mod">
          <ac:chgData name="Van Schil Evi" userId="c2551a9c-5f67-4c8e-9217-a0084b93b1a6" providerId="ADAL" clId="{52F4629F-ACBC-4CAE-BF0D-54636F2E120E}" dt="2026-01-26T12:56:43.133" v="120" actId="1035"/>
          <ac:spMkLst>
            <pc:docMk/>
            <pc:sldMk cId="2831217266" sldId="2134805707"/>
            <ac:spMk id="11" creationId="{41E5DB7B-2BD6-A51C-D568-5F9E5C1B5E05}"/>
          </ac:spMkLst>
        </pc:spChg>
        <pc:picChg chg="add mod">
          <ac:chgData name="Van Schil Evi" userId="c2551a9c-5f67-4c8e-9217-a0084b93b1a6" providerId="ADAL" clId="{52F4629F-ACBC-4CAE-BF0D-54636F2E120E}" dt="2026-01-26T12:56:19.705" v="99" actId="1076"/>
          <ac:picMkLst>
            <pc:docMk/>
            <pc:sldMk cId="2831217266" sldId="2134805707"/>
            <ac:picMk id="4" creationId="{E4259E6E-9F31-7086-B14E-D4AE3EB94464}"/>
          </ac:picMkLst>
        </pc:picChg>
        <pc:picChg chg="del">
          <ac:chgData name="Van Schil Evi" userId="c2551a9c-5f67-4c8e-9217-a0084b93b1a6" providerId="ADAL" clId="{52F4629F-ACBC-4CAE-BF0D-54636F2E120E}" dt="2026-01-26T12:56:00.788" v="93" actId="478"/>
          <ac:picMkLst>
            <pc:docMk/>
            <pc:sldMk cId="2831217266" sldId="2134805707"/>
            <ac:picMk id="6" creationId="{2A572907-1FC0-8396-8135-B556073224CA}"/>
          </ac:picMkLst>
        </pc:picChg>
        <pc:picChg chg="add del mod">
          <ac:chgData name="Van Schil Evi" userId="c2551a9c-5f67-4c8e-9217-a0084b93b1a6" providerId="ADAL" clId="{52F4629F-ACBC-4CAE-BF0D-54636F2E120E}" dt="2026-01-26T12:53:57.017" v="71" actId="478"/>
          <ac:picMkLst>
            <pc:docMk/>
            <pc:sldMk cId="2831217266" sldId="2134805707"/>
            <ac:picMk id="8" creationId="{C6F08C78-A26A-37E8-5060-06156CAE0549}"/>
          </ac:picMkLst>
        </pc:picChg>
        <pc:picChg chg="del">
          <ac:chgData name="Van Schil Evi" userId="c2551a9c-5f67-4c8e-9217-a0084b93b1a6" providerId="ADAL" clId="{52F4629F-ACBC-4CAE-BF0D-54636F2E120E}" dt="2026-01-26T12:56:15.613" v="96" actId="478"/>
          <ac:picMkLst>
            <pc:docMk/>
            <pc:sldMk cId="2831217266" sldId="2134805707"/>
            <ac:picMk id="12" creationId="{D71B72D9-E75A-FD55-D7CA-5DE83A34D108}"/>
          </ac:picMkLst>
        </pc:picChg>
        <pc:picChg chg="add mod">
          <ac:chgData name="Van Schil Evi" userId="c2551a9c-5f67-4c8e-9217-a0084b93b1a6" providerId="ADAL" clId="{52F4629F-ACBC-4CAE-BF0D-54636F2E120E}" dt="2026-01-26T12:56:20.891" v="100" actId="1076"/>
          <ac:picMkLst>
            <pc:docMk/>
            <pc:sldMk cId="2831217266" sldId="2134805707"/>
            <ac:picMk id="13" creationId="{EDB94E48-6051-5530-3A23-2AF5B9350745}"/>
          </ac:picMkLst>
        </pc:picChg>
        <pc:picChg chg="del">
          <ac:chgData name="Van Schil Evi" userId="c2551a9c-5f67-4c8e-9217-a0084b93b1a6" providerId="ADAL" clId="{52F4629F-ACBC-4CAE-BF0D-54636F2E120E}" dt="2026-01-26T12:55:59.823" v="92" actId="478"/>
          <ac:picMkLst>
            <pc:docMk/>
            <pc:sldMk cId="2831217266" sldId="2134805707"/>
            <ac:picMk id="14" creationId="{DA4BE030-3E0A-7848-E89D-C913B4BB39FE}"/>
          </ac:picMkLst>
        </pc:picChg>
        <pc:picChg chg="add mod">
          <ac:chgData name="Van Schil Evi" userId="c2551a9c-5f67-4c8e-9217-a0084b93b1a6" providerId="ADAL" clId="{52F4629F-ACBC-4CAE-BF0D-54636F2E120E}" dt="2026-01-26T12:56:24.894" v="102" actId="14100"/>
          <ac:picMkLst>
            <pc:docMk/>
            <pc:sldMk cId="2831217266" sldId="2134805707"/>
            <ac:picMk id="16" creationId="{6DB86396-1EE1-6B7D-A838-EBE92BE9A2F7}"/>
          </ac:picMkLst>
        </pc:picChg>
      </pc:sldChg>
      <pc:sldChg chg="del">
        <pc:chgData name="Van Schil Evi" userId="c2551a9c-5f67-4c8e-9217-a0084b93b1a6" providerId="ADAL" clId="{52F4629F-ACBC-4CAE-BF0D-54636F2E120E}" dt="2026-01-26T12:41:39.361" v="9" actId="47"/>
        <pc:sldMkLst>
          <pc:docMk/>
          <pc:sldMk cId="4227499172" sldId="2134805709"/>
        </pc:sldMkLst>
      </pc:sldChg>
      <pc:sldChg chg="del">
        <pc:chgData name="Van Schil Evi" userId="c2551a9c-5f67-4c8e-9217-a0084b93b1a6" providerId="ADAL" clId="{52F4629F-ACBC-4CAE-BF0D-54636F2E120E}" dt="2026-01-26T12:41:40.025" v="10" actId="47"/>
        <pc:sldMkLst>
          <pc:docMk/>
          <pc:sldMk cId="3846019983" sldId="2134805710"/>
        </pc:sldMkLst>
      </pc:sldChg>
      <pc:sldChg chg="addSp delSp modSp mod">
        <pc:chgData name="Van Schil Evi" userId="c2551a9c-5f67-4c8e-9217-a0084b93b1a6" providerId="ADAL" clId="{52F4629F-ACBC-4CAE-BF0D-54636F2E120E}" dt="2026-01-26T12:53:14.315" v="67" actId="14100"/>
        <pc:sldMkLst>
          <pc:docMk/>
          <pc:sldMk cId="653188309" sldId="2134805711"/>
        </pc:sldMkLst>
        <pc:spChg chg="del mod topLvl">
          <ac:chgData name="Van Schil Evi" userId="c2551a9c-5f67-4c8e-9217-a0084b93b1a6" providerId="ADAL" clId="{52F4629F-ACBC-4CAE-BF0D-54636F2E120E}" dt="2026-01-26T12:53:01.420" v="61" actId="478"/>
          <ac:spMkLst>
            <pc:docMk/>
            <pc:sldMk cId="653188309" sldId="2134805711"/>
            <ac:spMk id="16" creationId="{8BD77B16-7CA7-06BF-59C9-DB323B1994B9}"/>
          </ac:spMkLst>
        </pc:spChg>
        <pc:spChg chg="del mod">
          <ac:chgData name="Van Schil Evi" userId="c2551a9c-5f67-4c8e-9217-a0084b93b1a6" providerId="ADAL" clId="{52F4629F-ACBC-4CAE-BF0D-54636F2E120E}" dt="2026-01-26T12:53:02.383" v="62" actId="478"/>
          <ac:spMkLst>
            <pc:docMk/>
            <pc:sldMk cId="653188309" sldId="2134805711"/>
            <ac:spMk id="17" creationId="{639F9363-23CB-1BED-AFFA-D2838DB92632}"/>
          </ac:spMkLst>
        </pc:spChg>
        <pc:grpChg chg="del mod">
          <ac:chgData name="Van Schil Evi" userId="c2551a9c-5f67-4c8e-9217-a0084b93b1a6" providerId="ADAL" clId="{52F4629F-ACBC-4CAE-BF0D-54636F2E120E}" dt="2026-01-26T12:51:11.007" v="30" actId="165"/>
          <ac:grpSpMkLst>
            <pc:docMk/>
            <pc:sldMk cId="653188309" sldId="2134805711"/>
            <ac:grpSpMk id="23" creationId="{8718CBCE-C80A-1739-9F53-30FCDC509EC8}"/>
          </ac:grpSpMkLst>
        </pc:grpChg>
        <pc:picChg chg="del">
          <ac:chgData name="Van Schil Evi" userId="c2551a9c-5f67-4c8e-9217-a0084b93b1a6" providerId="ADAL" clId="{52F4629F-ACBC-4CAE-BF0D-54636F2E120E}" dt="2026-01-26T12:51:32.067" v="38" actId="478"/>
          <ac:picMkLst>
            <pc:docMk/>
            <pc:sldMk cId="653188309" sldId="2134805711"/>
            <ac:picMk id="4" creationId="{CD118002-CDA0-0F0F-ABA2-6ED7D21D8C16}"/>
          </ac:picMkLst>
        </pc:picChg>
        <pc:picChg chg="add del mod">
          <ac:chgData name="Van Schil Evi" userId="c2551a9c-5f67-4c8e-9217-a0084b93b1a6" providerId="ADAL" clId="{52F4629F-ACBC-4CAE-BF0D-54636F2E120E}" dt="2026-01-26T12:50:17.345" v="17" actId="478"/>
          <ac:picMkLst>
            <pc:docMk/>
            <pc:sldMk cId="653188309" sldId="2134805711"/>
            <ac:picMk id="6" creationId="{510B5E8C-DFBA-B336-4610-9FACDD011A20}"/>
          </ac:picMkLst>
        </pc:picChg>
        <pc:picChg chg="add del mod ord">
          <ac:chgData name="Van Schil Evi" userId="c2551a9c-5f67-4c8e-9217-a0084b93b1a6" providerId="ADAL" clId="{52F4629F-ACBC-4CAE-BF0D-54636F2E120E}" dt="2026-01-26T12:52:57.449" v="59" actId="478"/>
          <ac:picMkLst>
            <pc:docMk/>
            <pc:sldMk cId="653188309" sldId="2134805711"/>
            <ac:picMk id="8" creationId="{4D9FE214-C1CB-B5D4-D9AA-E050663D1533}"/>
          </ac:picMkLst>
        </pc:picChg>
        <pc:picChg chg="del mod topLvl">
          <ac:chgData name="Van Schil Evi" userId="c2551a9c-5f67-4c8e-9217-a0084b93b1a6" providerId="ADAL" clId="{52F4629F-ACBC-4CAE-BF0D-54636F2E120E}" dt="2026-01-26T12:51:14.345" v="31" actId="478"/>
          <ac:picMkLst>
            <pc:docMk/>
            <pc:sldMk cId="653188309" sldId="2134805711"/>
            <ac:picMk id="10" creationId="{6818089C-923E-6184-E882-09323E9AF5CB}"/>
          </ac:picMkLst>
        </pc:picChg>
        <pc:picChg chg="add mod">
          <ac:chgData name="Van Schil Evi" userId="c2551a9c-5f67-4c8e-9217-a0084b93b1a6" providerId="ADAL" clId="{52F4629F-ACBC-4CAE-BF0D-54636F2E120E}" dt="2026-01-26T12:53:14.315" v="67" actId="14100"/>
          <ac:picMkLst>
            <pc:docMk/>
            <pc:sldMk cId="653188309" sldId="2134805711"/>
            <ac:picMk id="11" creationId="{52DEE2F1-A2CA-8FC8-4452-9E14C002F94B}"/>
          </ac:picMkLst>
        </pc:picChg>
        <pc:picChg chg="add mod">
          <ac:chgData name="Van Schil Evi" userId="c2551a9c-5f67-4c8e-9217-a0084b93b1a6" providerId="ADAL" clId="{52F4629F-ACBC-4CAE-BF0D-54636F2E120E}" dt="2026-01-26T12:53:05.960" v="63" actId="1076"/>
          <ac:picMkLst>
            <pc:docMk/>
            <pc:sldMk cId="653188309" sldId="2134805711"/>
            <ac:picMk id="13" creationId="{D65099F9-523D-AAD5-FB7C-E6EDBE094DFA}"/>
          </ac:picMkLst>
        </pc:picChg>
        <pc:picChg chg="del">
          <ac:chgData name="Van Schil Evi" userId="c2551a9c-5f67-4c8e-9217-a0084b93b1a6" providerId="ADAL" clId="{52F4629F-ACBC-4CAE-BF0D-54636F2E120E}" dt="2026-01-26T12:50:44.163" v="20" actId="478"/>
          <ac:picMkLst>
            <pc:docMk/>
            <pc:sldMk cId="653188309" sldId="2134805711"/>
            <ac:picMk id="15" creationId="{CE2CC6F3-24D1-5BBA-C955-EA18C1F9E474}"/>
          </ac:picMkLst>
        </pc:picChg>
        <pc:picChg chg="del mod topLvl">
          <ac:chgData name="Van Schil Evi" userId="c2551a9c-5f67-4c8e-9217-a0084b93b1a6" providerId="ADAL" clId="{52F4629F-ACBC-4CAE-BF0D-54636F2E120E}" dt="2026-01-26T12:51:19.013" v="33" actId="478"/>
          <ac:picMkLst>
            <pc:docMk/>
            <pc:sldMk cId="653188309" sldId="2134805711"/>
            <ac:picMk id="21" creationId="{106B3429-9200-5C8B-43AE-4B723E3A9982}"/>
          </ac:picMkLst>
        </pc:picChg>
      </pc:sldChg>
      <pc:sldChg chg="addSp delSp modSp mod">
        <pc:chgData name="Van Schil Evi" userId="c2551a9c-5f67-4c8e-9217-a0084b93b1a6" providerId="ADAL" clId="{52F4629F-ACBC-4CAE-BF0D-54636F2E120E}" dt="2026-01-26T13:02:29.935" v="173" actId="1076"/>
        <pc:sldMkLst>
          <pc:docMk/>
          <pc:sldMk cId="985667434" sldId="2134805712"/>
        </pc:sldMkLst>
        <pc:grpChg chg="del">
          <ac:chgData name="Van Schil Evi" userId="c2551a9c-5f67-4c8e-9217-a0084b93b1a6" providerId="ADAL" clId="{52F4629F-ACBC-4CAE-BF0D-54636F2E120E}" dt="2026-01-26T12:43:54.545" v="12" actId="478"/>
          <ac:grpSpMkLst>
            <pc:docMk/>
            <pc:sldMk cId="985667434" sldId="2134805712"/>
            <ac:grpSpMk id="13" creationId="{88766914-3F78-48D3-DA33-BAF71877A0A3}"/>
          </ac:grpSpMkLst>
        </pc:grpChg>
        <pc:picChg chg="add mod">
          <ac:chgData name="Van Schil Evi" userId="c2551a9c-5f67-4c8e-9217-a0084b93b1a6" providerId="ADAL" clId="{52F4629F-ACBC-4CAE-BF0D-54636F2E120E}" dt="2026-01-26T13:02:29.935" v="173" actId="1076"/>
          <ac:picMkLst>
            <pc:docMk/>
            <pc:sldMk cId="985667434" sldId="2134805712"/>
            <ac:picMk id="6" creationId="{2D200514-AE64-A40D-007B-ECB6E448AE34}"/>
          </ac:picMkLst>
        </pc:picChg>
        <pc:picChg chg="del">
          <ac:chgData name="Van Schil Evi" userId="c2551a9c-5f67-4c8e-9217-a0084b93b1a6" providerId="ADAL" clId="{52F4629F-ACBC-4CAE-BF0D-54636F2E120E}" dt="2026-01-26T13:01:24.296" v="157" actId="478"/>
          <ac:picMkLst>
            <pc:docMk/>
            <pc:sldMk cId="985667434" sldId="2134805712"/>
            <ac:picMk id="7" creationId="{F995E628-0610-8E39-8B34-A47C1F6293B2}"/>
          </ac:picMkLst>
        </pc:picChg>
        <pc:picChg chg="add del mod">
          <ac:chgData name="Van Schil Evi" userId="c2551a9c-5f67-4c8e-9217-a0084b93b1a6" providerId="ADAL" clId="{52F4629F-ACBC-4CAE-BF0D-54636F2E120E}" dt="2026-01-26T13:02:12.733" v="166" actId="478"/>
          <ac:picMkLst>
            <pc:docMk/>
            <pc:sldMk cId="985667434" sldId="2134805712"/>
            <ac:picMk id="8" creationId="{00000000-0000-0000-0000-000000000000}"/>
          </ac:picMkLst>
        </pc:picChg>
        <pc:picChg chg="add mod">
          <ac:chgData name="Van Schil Evi" userId="c2551a9c-5f67-4c8e-9217-a0084b93b1a6" providerId="ADAL" clId="{52F4629F-ACBC-4CAE-BF0D-54636F2E120E}" dt="2026-01-26T13:02:27.676" v="172" actId="1076"/>
          <ac:picMkLst>
            <pc:docMk/>
            <pc:sldMk cId="985667434" sldId="2134805712"/>
            <ac:picMk id="10" creationId="{45C2C8F2-AC7A-BBC6-905D-16B6E94C9905}"/>
          </ac:picMkLst>
        </pc:picChg>
        <pc:picChg chg="add del mod">
          <ac:chgData name="Van Schil Evi" userId="c2551a9c-5f67-4c8e-9217-a0084b93b1a6" providerId="ADAL" clId="{52F4629F-ACBC-4CAE-BF0D-54636F2E120E}" dt="2026-01-26T12:43:54.545" v="12" actId="478"/>
          <ac:picMkLst>
            <pc:docMk/>
            <pc:sldMk cId="985667434" sldId="2134805712"/>
            <ac:picMk id="130" creationId="{00000000-0000-0000-0000-000000000000}"/>
          </ac:picMkLst>
        </pc:picChg>
      </pc:sldChg>
      <pc:sldChg chg="addSp delSp modSp mod">
        <pc:chgData name="Van Schil Evi" userId="c2551a9c-5f67-4c8e-9217-a0084b93b1a6" providerId="ADAL" clId="{52F4629F-ACBC-4CAE-BF0D-54636F2E120E}" dt="2026-01-26T13:03:20.280" v="190" actId="1076"/>
        <pc:sldMkLst>
          <pc:docMk/>
          <pc:sldMk cId="2430950160" sldId="2134805713"/>
        </pc:sldMkLst>
        <pc:picChg chg="del">
          <ac:chgData name="Van Schil Evi" userId="c2551a9c-5f67-4c8e-9217-a0084b93b1a6" providerId="ADAL" clId="{52F4629F-ACBC-4CAE-BF0D-54636F2E120E}" dt="2026-01-26T13:02:53.791" v="180" actId="478"/>
          <ac:picMkLst>
            <pc:docMk/>
            <pc:sldMk cId="2430950160" sldId="2134805713"/>
            <ac:picMk id="4" creationId="{BD3513AA-C6A4-74C3-DB21-1062CEBD573D}"/>
          </ac:picMkLst>
        </pc:picChg>
        <pc:picChg chg="add mod">
          <ac:chgData name="Van Schil Evi" userId="c2551a9c-5f67-4c8e-9217-a0084b93b1a6" providerId="ADAL" clId="{52F4629F-ACBC-4CAE-BF0D-54636F2E120E}" dt="2026-01-26T12:49:50.163" v="13"/>
          <ac:picMkLst>
            <pc:docMk/>
            <pc:sldMk cId="2430950160" sldId="2134805713"/>
            <ac:picMk id="6" creationId="{4DD1CA27-11D3-707C-FAFE-FBE760D2CA7D}"/>
          </ac:picMkLst>
        </pc:picChg>
        <pc:picChg chg="del">
          <ac:chgData name="Van Schil Evi" userId="c2551a9c-5f67-4c8e-9217-a0084b93b1a6" providerId="ADAL" clId="{52F4629F-ACBC-4CAE-BF0D-54636F2E120E}" dt="2026-01-26T13:02:50.850" v="179" actId="478"/>
          <ac:picMkLst>
            <pc:docMk/>
            <pc:sldMk cId="2430950160" sldId="2134805713"/>
            <ac:picMk id="8" creationId="{2BE72111-03BF-868E-698F-EF7CAC89B82A}"/>
          </ac:picMkLst>
        </pc:picChg>
        <pc:picChg chg="add mod">
          <ac:chgData name="Van Schil Evi" userId="c2551a9c-5f67-4c8e-9217-a0084b93b1a6" providerId="ADAL" clId="{52F4629F-ACBC-4CAE-BF0D-54636F2E120E}" dt="2026-01-26T13:03:05.541" v="186" actId="1076"/>
          <ac:picMkLst>
            <pc:docMk/>
            <pc:sldMk cId="2430950160" sldId="2134805713"/>
            <ac:picMk id="9" creationId="{3CC31F98-6135-F465-AC46-5520FBC8B673}"/>
          </ac:picMkLst>
        </pc:picChg>
        <pc:picChg chg="del">
          <ac:chgData name="Van Schil Evi" userId="c2551a9c-5f67-4c8e-9217-a0084b93b1a6" providerId="ADAL" clId="{52F4629F-ACBC-4CAE-BF0D-54636F2E120E}" dt="2026-01-26T13:02:59.438" v="182" actId="478"/>
          <ac:picMkLst>
            <pc:docMk/>
            <pc:sldMk cId="2430950160" sldId="2134805713"/>
            <ac:picMk id="10" creationId="{6BE0C7E3-3256-9004-BEB4-9757E59E8BBF}"/>
          </ac:picMkLst>
        </pc:picChg>
        <pc:picChg chg="add mod">
          <ac:chgData name="Van Schil Evi" userId="c2551a9c-5f67-4c8e-9217-a0084b93b1a6" providerId="ADAL" clId="{52F4629F-ACBC-4CAE-BF0D-54636F2E120E}" dt="2026-01-26T13:03:08.282" v="188" actId="1076"/>
          <ac:picMkLst>
            <pc:docMk/>
            <pc:sldMk cId="2430950160" sldId="2134805713"/>
            <ac:picMk id="12" creationId="{7984B867-2029-7F30-007C-8880A447DD4C}"/>
          </ac:picMkLst>
        </pc:picChg>
        <pc:picChg chg="add mod">
          <ac:chgData name="Van Schil Evi" userId="c2551a9c-5f67-4c8e-9217-a0084b93b1a6" providerId="ADAL" clId="{52F4629F-ACBC-4CAE-BF0D-54636F2E120E}" dt="2026-01-26T13:03:20.280" v="190" actId="1076"/>
          <ac:picMkLst>
            <pc:docMk/>
            <pc:sldMk cId="2430950160" sldId="2134805713"/>
            <ac:picMk id="14" creationId="{2E0DBC5F-32B3-3A08-CF4A-98EACA92FAF7}"/>
          </ac:picMkLst>
        </pc:picChg>
      </pc:sldChg>
      <pc:sldChg chg="add del">
        <pc:chgData name="Van Schil Evi" userId="c2551a9c-5f67-4c8e-9217-a0084b93b1a6" providerId="ADAL" clId="{52F4629F-ACBC-4CAE-BF0D-54636F2E120E}" dt="2026-01-26T12:53:22.713" v="68" actId="47"/>
        <pc:sldMkLst>
          <pc:docMk/>
          <pc:sldMk cId="2461583978" sldId="213480571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b8adcfa7b4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2b8adcfa7b4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6B63AF-EB45-9B10-5F0F-3DC086BF2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34A695-7FEE-9298-5EC9-EE416521ED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E81A70-AD55-3933-8DF2-BB794FACBE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0038802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2b853392587_0_38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2b853392587_0_38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>
          <a:extLst>
            <a:ext uri="{FF2B5EF4-FFF2-40B4-BE49-F238E27FC236}">
              <a16:creationId xmlns:a16="http://schemas.microsoft.com/office/drawing/2014/main" id="{993053E5-41E7-8285-47DC-B2E45F4D0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bb32fb16cf_0_90:notes">
            <a:extLst>
              <a:ext uri="{FF2B5EF4-FFF2-40B4-BE49-F238E27FC236}">
                <a16:creationId xmlns:a16="http://schemas.microsoft.com/office/drawing/2014/main" id="{CD8F9D42-2C1D-F3D9-0314-7DCDA498061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2bb32fb16cf_0_90:notes">
            <a:extLst>
              <a:ext uri="{FF2B5EF4-FFF2-40B4-BE49-F238E27FC236}">
                <a16:creationId xmlns:a16="http://schemas.microsoft.com/office/drawing/2014/main" id="{32F79CDF-48B8-2C9E-0639-B3E2EC3A4CC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797666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9153974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4931773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5C90DC-510A-CBC8-69F0-85005D569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578916-DDDD-A4F1-B5B9-FB4D530066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8F37D0-09F2-7DE7-E05A-D672710F2C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3174317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5A308-EDCC-4387-9AB3-31F467DBB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29006C-7FD2-BC8F-8FDA-1FDD3CAE5C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91DBC8-FC29-0494-A972-045BA7180C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5270222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6248D0-BB0E-2EA4-1C1D-ED0A1DB559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D0EC25-7D3B-5228-C1B2-C8EB1E54A5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AF52C6-CCBF-A888-BF7C-D038F015BA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5432383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9CCBE-0312-7767-93AB-52B73DBD7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A28CB2-69A9-7394-29D9-C264746B66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19A547-E242-DC86-9EEF-379AA8C5EE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8670793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b90b001cc8_0_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b90b001cc8_0_1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 3 1">
  <p:cSld name="TITLE_1_5_1">
    <p:bg>
      <p:bgPr>
        <a:solidFill>
          <a:srgbClr val="F8EFE8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sldNum" idx="12"/>
          </p:nvPr>
        </p:nvSpPr>
        <p:spPr>
          <a:xfrm>
            <a:off x="8530700" y="4796450"/>
            <a:ext cx="548700" cy="3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>
            <a:lvl1pPr lvl="0" rtl="0">
              <a:buNone/>
              <a:defRPr sz="900">
                <a:solidFill>
                  <a:srgbClr val="8078A5"/>
                </a:solidFill>
              </a:defRPr>
            </a:lvl1pPr>
            <a:lvl2pPr lvl="1" rtl="0">
              <a:buNone/>
              <a:defRPr sz="900">
                <a:solidFill>
                  <a:srgbClr val="8078A5"/>
                </a:solidFill>
              </a:defRPr>
            </a:lvl2pPr>
            <a:lvl3pPr lvl="2" rtl="0">
              <a:buNone/>
              <a:defRPr sz="900">
                <a:solidFill>
                  <a:srgbClr val="8078A5"/>
                </a:solidFill>
              </a:defRPr>
            </a:lvl3pPr>
            <a:lvl4pPr lvl="3" rtl="0">
              <a:buNone/>
              <a:defRPr sz="900">
                <a:solidFill>
                  <a:srgbClr val="8078A5"/>
                </a:solidFill>
              </a:defRPr>
            </a:lvl4pPr>
            <a:lvl5pPr lvl="4" rtl="0">
              <a:buNone/>
              <a:defRPr sz="900">
                <a:solidFill>
                  <a:srgbClr val="8078A5"/>
                </a:solidFill>
              </a:defRPr>
            </a:lvl5pPr>
            <a:lvl6pPr lvl="5" rtl="0">
              <a:buNone/>
              <a:defRPr sz="900">
                <a:solidFill>
                  <a:srgbClr val="8078A5"/>
                </a:solidFill>
              </a:defRPr>
            </a:lvl6pPr>
            <a:lvl7pPr lvl="6" rtl="0">
              <a:buNone/>
              <a:defRPr sz="900">
                <a:solidFill>
                  <a:srgbClr val="8078A5"/>
                </a:solidFill>
              </a:defRPr>
            </a:lvl7pPr>
            <a:lvl8pPr lvl="7" rtl="0">
              <a:buNone/>
              <a:defRPr sz="900">
                <a:solidFill>
                  <a:srgbClr val="8078A5"/>
                </a:solidFill>
              </a:defRPr>
            </a:lvl8pPr>
            <a:lvl9pPr lvl="8" rtl="0">
              <a:buNone/>
              <a:defRPr sz="900">
                <a:solidFill>
                  <a:srgbClr val="8078A5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9" name="Google Shape;19;p4"/>
          <p:cNvPicPr preferRelativeResize="0"/>
          <p:nvPr/>
        </p:nvPicPr>
        <p:blipFill rotWithShape="1">
          <a:blip r:embed="rId2">
            <a:alphaModFix/>
          </a:blip>
          <a:srcRect r="10"/>
          <a:stretch/>
        </p:blipFill>
        <p:spPr>
          <a:xfrm>
            <a:off x="8572225" y="228600"/>
            <a:ext cx="343174" cy="105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4"/>
          <p:cNvPicPr preferRelativeResize="0"/>
          <p:nvPr/>
        </p:nvPicPr>
        <p:blipFill rotWithShape="1">
          <a:blip r:embed="rId3">
            <a:alphaModFix/>
          </a:blip>
          <a:srcRect t="8068" r="7201" b="5545"/>
          <a:stretch/>
        </p:blipFill>
        <p:spPr>
          <a:xfrm>
            <a:off x="3899100" y="0"/>
            <a:ext cx="5244902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3">
  <p:cSld name="TITLE_3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7" name="Google Shape;57;p1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8" name="Google Shape;58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pty - 2019.01.  1">
  <p:cSld name="TITLE_2_2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4800" y="401050"/>
            <a:ext cx="858526" cy="196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pty - 2019.01.  2">
  <p:cSld name="TITLE_2_3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4800" y="401050"/>
            <a:ext cx="858526" cy="196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 4">
  <p:cSld name="TITLE_1_4">
    <p:bg>
      <p:bgPr>
        <a:solidFill>
          <a:srgbClr val="F8EFE8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sldNum" idx="12"/>
          </p:nvPr>
        </p:nvSpPr>
        <p:spPr>
          <a:xfrm>
            <a:off x="8530700" y="4796450"/>
            <a:ext cx="548700" cy="3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>
            <a:lvl1pPr lvl="0" rtl="0">
              <a:buNone/>
              <a:defRPr sz="900">
                <a:solidFill>
                  <a:srgbClr val="8078A5"/>
                </a:solidFill>
              </a:defRPr>
            </a:lvl1pPr>
            <a:lvl2pPr lvl="1" rtl="0">
              <a:buNone/>
              <a:defRPr sz="900">
                <a:solidFill>
                  <a:srgbClr val="8078A5"/>
                </a:solidFill>
              </a:defRPr>
            </a:lvl2pPr>
            <a:lvl3pPr lvl="2" rtl="0">
              <a:buNone/>
              <a:defRPr sz="900">
                <a:solidFill>
                  <a:srgbClr val="8078A5"/>
                </a:solidFill>
              </a:defRPr>
            </a:lvl3pPr>
            <a:lvl4pPr lvl="3" rtl="0">
              <a:buNone/>
              <a:defRPr sz="900">
                <a:solidFill>
                  <a:srgbClr val="8078A5"/>
                </a:solidFill>
              </a:defRPr>
            </a:lvl4pPr>
            <a:lvl5pPr lvl="4" rtl="0">
              <a:buNone/>
              <a:defRPr sz="900">
                <a:solidFill>
                  <a:srgbClr val="8078A5"/>
                </a:solidFill>
              </a:defRPr>
            </a:lvl5pPr>
            <a:lvl6pPr lvl="5" rtl="0">
              <a:buNone/>
              <a:defRPr sz="900">
                <a:solidFill>
                  <a:srgbClr val="8078A5"/>
                </a:solidFill>
              </a:defRPr>
            </a:lvl6pPr>
            <a:lvl7pPr lvl="6" rtl="0">
              <a:buNone/>
              <a:defRPr sz="900">
                <a:solidFill>
                  <a:srgbClr val="8078A5"/>
                </a:solidFill>
              </a:defRPr>
            </a:lvl7pPr>
            <a:lvl8pPr lvl="7" rtl="0">
              <a:buNone/>
              <a:defRPr sz="900">
                <a:solidFill>
                  <a:srgbClr val="8078A5"/>
                </a:solidFill>
              </a:defRPr>
            </a:lvl8pPr>
            <a:lvl9pPr lvl="8" rtl="0">
              <a:buNone/>
              <a:defRPr sz="900">
                <a:solidFill>
                  <a:srgbClr val="8078A5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23" name="Google Shape;23;p5"/>
          <p:cNvPicPr preferRelativeResize="0"/>
          <p:nvPr/>
        </p:nvPicPr>
        <p:blipFill rotWithShape="1">
          <a:blip r:embed="rId2">
            <a:alphaModFix/>
          </a:blip>
          <a:srcRect r="10"/>
          <a:stretch/>
        </p:blipFill>
        <p:spPr>
          <a:xfrm>
            <a:off x="8572225" y="228600"/>
            <a:ext cx="343174" cy="105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 2">
  <p:cSld name="TITLE_1_2_2">
    <p:bg>
      <p:bgPr>
        <a:solidFill>
          <a:srgbClr val="FFD8B2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sldNum" idx="12"/>
          </p:nvPr>
        </p:nvSpPr>
        <p:spPr>
          <a:xfrm>
            <a:off x="8530700" y="4796450"/>
            <a:ext cx="548700" cy="3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>
            <a:lvl1pPr lvl="0" rtl="0">
              <a:buNone/>
              <a:defRPr sz="900">
                <a:solidFill>
                  <a:srgbClr val="8078A5"/>
                </a:solidFill>
              </a:defRPr>
            </a:lvl1pPr>
            <a:lvl2pPr lvl="1" rtl="0">
              <a:buNone/>
              <a:defRPr sz="900">
                <a:solidFill>
                  <a:srgbClr val="8078A5"/>
                </a:solidFill>
              </a:defRPr>
            </a:lvl2pPr>
            <a:lvl3pPr lvl="2" rtl="0">
              <a:buNone/>
              <a:defRPr sz="900">
                <a:solidFill>
                  <a:srgbClr val="8078A5"/>
                </a:solidFill>
              </a:defRPr>
            </a:lvl3pPr>
            <a:lvl4pPr lvl="3" rtl="0">
              <a:buNone/>
              <a:defRPr sz="900">
                <a:solidFill>
                  <a:srgbClr val="8078A5"/>
                </a:solidFill>
              </a:defRPr>
            </a:lvl4pPr>
            <a:lvl5pPr lvl="4" rtl="0">
              <a:buNone/>
              <a:defRPr sz="900">
                <a:solidFill>
                  <a:srgbClr val="8078A5"/>
                </a:solidFill>
              </a:defRPr>
            </a:lvl5pPr>
            <a:lvl6pPr lvl="5" rtl="0">
              <a:buNone/>
              <a:defRPr sz="900">
                <a:solidFill>
                  <a:srgbClr val="8078A5"/>
                </a:solidFill>
              </a:defRPr>
            </a:lvl6pPr>
            <a:lvl7pPr lvl="6" rtl="0">
              <a:buNone/>
              <a:defRPr sz="900">
                <a:solidFill>
                  <a:srgbClr val="8078A5"/>
                </a:solidFill>
              </a:defRPr>
            </a:lvl7pPr>
            <a:lvl8pPr lvl="7" rtl="0">
              <a:buNone/>
              <a:defRPr sz="900">
                <a:solidFill>
                  <a:srgbClr val="8078A5"/>
                </a:solidFill>
              </a:defRPr>
            </a:lvl8pPr>
            <a:lvl9pPr lvl="8" rtl="0">
              <a:buNone/>
              <a:defRPr sz="900">
                <a:solidFill>
                  <a:srgbClr val="8078A5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30" name="Google Shape;30;p7"/>
          <p:cNvPicPr preferRelativeResize="0"/>
          <p:nvPr/>
        </p:nvPicPr>
        <p:blipFill rotWithShape="1">
          <a:blip r:embed="rId2">
            <a:alphaModFix/>
          </a:blip>
          <a:srcRect r="10"/>
          <a:stretch/>
        </p:blipFill>
        <p:spPr>
          <a:xfrm>
            <a:off x="8572225" y="228600"/>
            <a:ext cx="343174" cy="105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 2 2">
  <p:cSld name="TITLE_1_2_2_1">
    <p:bg>
      <p:bgPr>
        <a:solidFill>
          <a:srgbClr val="FFD8B2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 txBox="1">
            <a:spLocks noGrp="1"/>
          </p:cNvSpPr>
          <p:nvPr>
            <p:ph type="sldNum" idx="12"/>
          </p:nvPr>
        </p:nvSpPr>
        <p:spPr>
          <a:xfrm>
            <a:off x="8530700" y="4796450"/>
            <a:ext cx="548700" cy="3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>
            <a:lvl1pPr lvl="0" rtl="0">
              <a:buNone/>
              <a:defRPr sz="900">
                <a:solidFill>
                  <a:srgbClr val="8078A5"/>
                </a:solidFill>
              </a:defRPr>
            </a:lvl1pPr>
            <a:lvl2pPr lvl="1" rtl="0">
              <a:buNone/>
              <a:defRPr sz="900">
                <a:solidFill>
                  <a:srgbClr val="8078A5"/>
                </a:solidFill>
              </a:defRPr>
            </a:lvl2pPr>
            <a:lvl3pPr lvl="2" rtl="0">
              <a:buNone/>
              <a:defRPr sz="900">
                <a:solidFill>
                  <a:srgbClr val="8078A5"/>
                </a:solidFill>
              </a:defRPr>
            </a:lvl3pPr>
            <a:lvl4pPr lvl="3" rtl="0">
              <a:buNone/>
              <a:defRPr sz="900">
                <a:solidFill>
                  <a:srgbClr val="8078A5"/>
                </a:solidFill>
              </a:defRPr>
            </a:lvl4pPr>
            <a:lvl5pPr lvl="4" rtl="0">
              <a:buNone/>
              <a:defRPr sz="900">
                <a:solidFill>
                  <a:srgbClr val="8078A5"/>
                </a:solidFill>
              </a:defRPr>
            </a:lvl5pPr>
            <a:lvl6pPr lvl="5" rtl="0">
              <a:buNone/>
              <a:defRPr sz="900">
                <a:solidFill>
                  <a:srgbClr val="8078A5"/>
                </a:solidFill>
              </a:defRPr>
            </a:lvl6pPr>
            <a:lvl7pPr lvl="6" rtl="0">
              <a:buNone/>
              <a:defRPr sz="900">
                <a:solidFill>
                  <a:srgbClr val="8078A5"/>
                </a:solidFill>
              </a:defRPr>
            </a:lvl7pPr>
            <a:lvl8pPr lvl="7" rtl="0">
              <a:buNone/>
              <a:defRPr sz="900">
                <a:solidFill>
                  <a:srgbClr val="8078A5"/>
                </a:solidFill>
              </a:defRPr>
            </a:lvl8pPr>
            <a:lvl9pPr lvl="8" rtl="0">
              <a:buNone/>
              <a:defRPr sz="900">
                <a:solidFill>
                  <a:srgbClr val="8078A5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37" name="Google Shape;37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782860"/>
            <a:ext cx="9144003" cy="357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9"/>
          <p:cNvPicPr preferRelativeResize="0"/>
          <p:nvPr/>
        </p:nvPicPr>
        <p:blipFill rotWithShape="1">
          <a:blip r:embed="rId3">
            <a:alphaModFix/>
          </a:blip>
          <a:srcRect r="10"/>
          <a:stretch/>
        </p:blipFill>
        <p:spPr>
          <a:xfrm>
            <a:off x="8572225" y="228600"/>
            <a:ext cx="343174" cy="105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 2 1 1">
  <p:cSld name="TITLE_1_2_1_1">
    <p:bg>
      <p:bgPr>
        <a:solidFill>
          <a:srgbClr val="2F2978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oogle Shape;42;p11"/>
          <p:cNvPicPr preferRelativeResize="0"/>
          <p:nvPr/>
        </p:nvPicPr>
        <p:blipFill rotWithShape="1">
          <a:blip r:embed="rId2">
            <a:alphaModFix/>
          </a:blip>
          <a:srcRect r="10"/>
          <a:stretch/>
        </p:blipFill>
        <p:spPr>
          <a:xfrm>
            <a:off x="8572225" y="228600"/>
            <a:ext cx="343174" cy="105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 2 1 1 1">
  <p:cSld name="TITLE_1_2_1_1_1">
    <p:bg>
      <p:bgPr>
        <a:solidFill>
          <a:srgbClr val="F8EFE8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12"/>
          <p:cNvPicPr preferRelativeResize="0"/>
          <p:nvPr/>
        </p:nvPicPr>
        <p:blipFill rotWithShape="1">
          <a:blip r:embed="rId3">
            <a:alphaModFix/>
          </a:blip>
          <a:srcRect r="10"/>
          <a:stretch/>
        </p:blipFill>
        <p:spPr>
          <a:xfrm>
            <a:off x="8572225" y="228600"/>
            <a:ext cx="343174" cy="105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 3 1 1 1">
  <p:cSld name="TITLE_1_5_1_1_1">
    <p:bg>
      <p:bgPr>
        <a:solidFill>
          <a:srgbClr val="F8EFE8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oogle Shape;47;p13"/>
          <p:cNvPicPr preferRelativeResize="0"/>
          <p:nvPr/>
        </p:nvPicPr>
        <p:blipFill rotWithShape="1">
          <a:blip r:embed="rId2">
            <a:alphaModFix/>
          </a:blip>
          <a:srcRect r="10"/>
          <a:stretch/>
        </p:blipFill>
        <p:spPr>
          <a:xfrm>
            <a:off x="8572225" y="228600"/>
            <a:ext cx="343174" cy="105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13"/>
          <p:cNvPicPr preferRelativeResize="0"/>
          <p:nvPr/>
        </p:nvPicPr>
        <p:blipFill rotWithShape="1">
          <a:blip r:embed="rId3">
            <a:alphaModFix/>
          </a:blip>
          <a:srcRect l="-26888" t="19229" r="13625" b="27635"/>
          <a:stretch/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2">
  <p:cSld name="TITLE_2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1" name="Google Shape;51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2" name="Google Shape;52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pty - 2019.01. ">
  <p:cSld name="TITLE_2_1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4800" y="401050"/>
            <a:ext cx="858526" cy="196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3" r:id="rId3"/>
    <p:sldLayoutId id="2147483655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7808" y="1356742"/>
            <a:ext cx="3246899" cy="1024165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9"/>
          <p:cNvSpPr txBox="1"/>
          <p:nvPr/>
        </p:nvSpPr>
        <p:spPr>
          <a:xfrm>
            <a:off x="1292087" y="2617050"/>
            <a:ext cx="3112726" cy="677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r">
              <a:buClr>
                <a:schemeClr val="dk1"/>
              </a:buClr>
              <a:buSzPts val="1100"/>
            </a:pPr>
            <a:r>
              <a:rPr lang="fr-be" sz="160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L'app</a:t>
            </a:r>
            <a:r>
              <a:rPr lang="fr-be" sz="1600" b="0" i="0" u="none" baseline="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 gratuite pour une vie </a:t>
            </a:r>
            <a:r>
              <a:rPr lang="fr-be" sz="160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plus sportive et pleine de santé !</a:t>
            </a:r>
            <a:endParaRPr lang="fr-be" sz="1600" b="0" i="0" u="none" baseline="0" dirty="0" err="1">
              <a:solidFill>
                <a:srgbClr val="2F2978"/>
              </a:solidFill>
              <a:latin typeface="Manrope Medium"/>
              <a:ea typeface="Manrope Medium"/>
              <a:cs typeface="Manrope Medium"/>
            </a:endParaRPr>
          </a:p>
        </p:txBody>
      </p:sp>
      <p:pic>
        <p:nvPicPr>
          <p:cNvPr id="2" name="Google Shape;70;p19"/>
          <p:cNvPicPr preferRelativeResize="0"/>
          <p:nvPr/>
        </p:nvPicPr>
        <p:blipFill rotWithShape="1">
          <a:blip r:embed="rId4">
            <a:alphaModFix/>
          </a:blip>
          <a:srcRect l="19" r="19"/>
          <a:stretch/>
        </p:blipFill>
        <p:spPr>
          <a:xfrm>
            <a:off x="5407225" y="487987"/>
            <a:ext cx="2023974" cy="4167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2"/>
          <p:cNvPicPr preferRelativeResize="0"/>
          <p:nvPr/>
        </p:nvPicPr>
        <p:blipFill rotWithShape="1">
          <a:blip r:embed="rId3">
            <a:alphaModFix/>
          </a:blip>
          <a:srcRect t="7800"/>
          <a:stretch/>
        </p:blipFill>
        <p:spPr>
          <a:xfrm>
            <a:off x="0" y="0"/>
            <a:ext cx="9144000" cy="5143500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02" name="Google Shape;102;p22"/>
          <p:cNvSpPr/>
          <p:nvPr/>
        </p:nvSpPr>
        <p:spPr>
          <a:xfrm>
            <a:off x="560588" y="3252804"/>
            <a:ext cx="8193446" cy="1312472"/>
          </a:xfrm>
          <a:prstGeom prst="roundRect">
            <a:avLst>
              <a:gd name="adj" fmla="val 10749"/>
            </a:avLst>
          </a:prstGeom>
          <a:solidFill>
            <a:srgbClr val="FFD6AD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 rtl="0"/>
            <a:r>
              <a:rPr lang="fr-be" b="1" i="0" u="none" baseline="0" dirty="0">
                <a:solidFill>
                  <a:srgbClr val="2F2978"/>
                </a:solidFill>
              </a:rPr>
              <a:t>Votre vie privée, notre priorité</a:t>
            </a:r>
          </a:p>
          <a:p>
            <a:pPr algn="l" rtl="0"/>
            <a:r>
              <a:rPr lang="fr-be" b="0" i="0" u="none" baseline="0" dirty="0">
                <a:solidFill>
                  <a:srgbClr val="2F2978"/>
                </a:solidFill>
              </a:rPr>
              <a:t>Nous nous intéressons à votre santé, pas à vos données. Les données à caractère personnel que vous partagez avec </a:t>
            </a:r>
            <a:r>
              <a:rPr lang="fr-be" dirty="0">
                <a:solidFill>
                  <a:srgbClr val="2F2978"/>
                </a:solidFill>
              </a:rPr>
              <a:t>VITY</a:t>
            </a:r>
            <a:r>
              <a:rPr lang="fr-be" b="0" i="0" u="none" baseline="0" dirty="0">
                <a:solidFill>
                  <a:srgbClr val="2F2978"/>
                </a:solidFill>
              </a:rPr>
              <a:t> sont uniquement utilisées pour vous offrir une expérience optimale dans l’app. Vos données ne </a:t>
            </a:r>
            <a:r>
              <a:rPr lang="fr-be" dirty="0">
                <a:solidFill>
                  <a:srgbClr val="2F2978"/>
                </a:solidFill>
              </a:rPr>
              <a:t>seront</a:t>
            </a:r>
            <a:r>
              <a:rPr lang="fr-be" b="0" i="0" u="none" baseline="0" dirty="0">
                <a:solidFill>
                  <a:srgbClr val="2F2978"/>
                </a:solidFill>
              </a:rPr>
              <a:t> jamais partagées.</a:t>
            </a:r>
          </a:p>
        </p:txBody>
      </p:sp>
      <p:sp>
        <p:nvSpPr>
          <p:cNvPr id="2" name="Google Shape;103;p22">
            <a:extLst>
              <a:ext uri="{FF2B5EF4-FFF2-40B4-BE49-F238E27FC236}">
                <a16:creationId xmlns:a16="http://schemas.microsoft.com/office/drawing/2014/main" id="{99E1C5F5-D37F-7EA5-2883-103FA5FDA96B}"/>
              </a:ext>
            </a:extLst>
          </p:cNvPr>
          <p:cNvSpPr/>
          <p:nvPr/>
        </p:nvSpPr>
        <p:spPr>
          <a:xfrm>
            <a:off x="560589" y="1890696"/>
            <a:ext cx="2598248" cy="1166547"/>
          </a:xfrm>
          <a:prstGeom prst="roundRect">
            <a:avLst>
              <a:gd name="adj" fmla="val 2822"/>
            </a:avLst>
          </a:prstGeom>
          <a:solidFill>
            <a:srgbClr val="2F2978"/>
          </a:solidFill>
          <a:ln w="9525" cap="flat" cmpd="sng">
            <a:solidFill>
              <a:srgbClr val="2F297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l" rtl="0">
              <a:lnSpc>
                <a:spcPct val="130000"/>
              </a:lnSpc>
            </a:pPr>
            <a:r>
              <a:rPr lang="fr-be" b="1" i="0" u="none" baseline="0" dirty="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Gratuit</a:t>
            </a:r>
          </a:p>
          <a:p>
            <a:pPr>
              <a:lnSpc>
                <a:spcPct val="130000"/>
              </a:lnSpc>
            </a:pPr>
            <a:r>
              <a:rPr lang="fr-be" sz="1200" b="0" i="0" u="none" baseline="0" dirty="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Accès gratuit à des informations précieuses et à </a:t>
            </a:r>
            <a:r>
              <a:rPr lang="fr-be" sz="1200" dirty="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des conseils personnalisés</a:t>
            </a:r>
            <a:r>
              <a:rPr lang="fr-be" sz="1200" b="0" i="0" u="none" baseline="0" dirty="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. </a:t>
            </a:r>
            <a:endParaRPr lang="fr-be" sz="1200" b="0" i="0" u="none" baseline="0" dirty="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410C0-D09A-054D-3F3A-994FDEBD6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0;p25">
            <a:extLst>
              <a:ext uri="{FF2B5EF4-FFF2-40B4-BE49-F238E27FC236}">
                <a16:creationId xmlns:a16="http://schemas.microsoft.com/office/drawing/2014/main" id="{D961C36E-B7F7-8EC2-24FF-2A33122CF030}"/>
              </a:ext>
            </a:extLst>
          </p:cNvPr>
          <p:cNvSpPr txBox="1"/>
          <p:nvPr/>
        </p:nvSpPr>
        <p:spPr>
          <a:xfrm>
            <a:off x="533400" y="319561"/>
            <a:ext cx="3850342" cy="544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l" rtl="0">
              <a:lnSpc>
                <a:spcPct val="130000"/>
              </a:lnSpc>
            </a:pPr>
            <a:r>
              <a:rPr lang="fr-be" sz="1800" b="1" i="0" u="none" baseline="0">
                <a:solidFill>
                  <a:srgbClr val="2F2978"/>
                </a:solidFill>
                <a:latin typeface="Manrope"/>
                <a:ea typeface="Manrope"/>
                <a:cs typeface="Manrope"/>
                <a:sym typeface="Manrope"/>
              </a:rPr>
              <a:t>Plus d’informations</a:t>
            </a:r>
            <a:endParaRPr lang="fr-be" sz="1800" dirty="0">
              <a:solidFill>
                <a:srgbClr val="2F2978"/>
              </a:solidFill>
              <a:latin typeface="Manrope"/>
              <a:sym typeface="Manrop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9E7DB1-A5A5-6410-4D11-FB9836CF9D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4833" y="2011220"/>
            <a:ext cx="4087627" cy="2932562"/>
          </a:xfrm>
          <a:prstGeom prst="roundRect">
            <a:avLst>
              <a:gd name="adj" fmla="val 2379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4"/>
            </a:solidFill>
          </a:ln>
          <a:effectLst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C2AFAD1-C0CD-C4E5-4066-1DAF9FB4FB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836" y="1362055"/>
            <a:ext cx="3810663" cy="2773500"/>
          </a:xfrm>
          <a:prstGeom prst="roundRect">
            <a:avLst>
              <a:gd name="adj" fmla="val 3357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4"/>
            </a:solidFill>
          </a:ln>
          <a:effectLst/>
        </p:spPr>
      </p:pic>
      <p:sp>
        <p:nvSpPr>
          <p:cNvPr id="6" name="Google Shape;140;p25">
            <a:extLst>
              <a:ext uri="{FF2B5EF4-FFF2-40B4-BE49-F238E27FC236}">
                <a16:creationId xmlns:a16="http://schemas.microsoft.com/office/drawing/2014/main" id="{683D01A2-8AA6-2EA9-3300-2B73DBADE9A6}"/>
              </a:ext>
            </a:extLst>
          </p:cNvPr>
          <p:cNvSpPr txBox="1"/>
          <p:nvPr/>
        </p:nvSpPr>
        <p:spPr>
          <a:xfrm>
            <a:off x="4844834" y="1016567"/>
            <a:ext cx="2379432" cy="1144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l" rtl="0">
              <a:lnSpc>
                <a:spcPct val="130000"/>
              </a:lnSpc>
              <a:buClr>
                <a:schemeClr val="dk1"/>
              </a:buClr>
              <a:buSzPts val="1100"/>
            </a:pPr>
            <a:r>
              <a:rPr lang="fr-be" sz="1800" b="1" i="0" u="none" baseline="0">
                <a:solidFill>
                  <a:srgbClr val="2F2978"/>
                </a:solidFill>
                <a:latin typeface="Manrope"/>
                <a:ea typeface="Manrope"/>
                <a:cs typeface="Manrope"/>
                <a:sym typeface="Manrope"/>
              </a:rPr>
              <a:t>Besoin d’aide ?</a:t>
            </a:r>
            <a:br>
              <a:rPr lang="fr-be" sz="1800" b="1">
                <a:solidFill>
                  <a:srgbClr val="2F2978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fr-be" sz="1600" b="0" i="0" u="none" baseline="0">
                <a:solidFill>
                  <a:srgbClr val="FB9722"/>
                </a:solidFill>
                <a:latin typeface="Manrope"/>
                <a:ea typeface="Manrope"/>
                <a:cs typeface="Manrope"/>
                <a:sym typeface="Manrope"/>
              </a:rPr>
              <a:t>support.vity.be</a:t>
            </a:r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2F2978"/>
              </a:solidFill>
              <a:latin typeface="Manrope"/>
              <a:sym typeface="Manrope"/>
            </a:endParaRPr>
          </a:p>
        </p:txBody>
      </p:sp>
      <p:sp>
        <p:nvSpPr>
          <p:cNvPr id="3" name="Google Shape;140;p25">
            <a:extLst>
              <a:ext uri="{FF2B5EF4-FFF2-40B4-BE49-F238E27FC236}">
                <a16:creationId xmlns:a16="http://schemas.microsoft.com/office/drawing/2014/main" id="{134F5857-8CC2-5064-1810-78436FA221F5}"/>
              </a:ext>
            </a:extLst>
          </p:cNvPr>
          <p:cNvSpPr txBox="1"/>
          <p:nvPr/>
        </p:nvSpPr>
        <p:spPr>
          <a:xfrm>
            <a:off x="533400" y="319873"/>
            <a:ext cx="2379432" cy="1184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l" rtl="0">
              <a:lnSpc>
                <a:spcPct val="130000"/>
              </a:lnSpc>
              <a:buClr>
                <a:schemeClr val="dk1"/>
              </a:buClr>
              <a:buSzPts val="1100"/>
            </a:pPr>
            <a:br>
              <a:rPr lang="fr-be" sz="1800" b="1">
                <a:solidFill>
                  <a:srgbClr val="2F2978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fr-be" sz="1600" b="0" i="0" u="none" baseline="0">
                <a:solidFill>
                  <a:srgbClr val="FB9722"/>
                </a:solidFill>
                <a:latin typeface="Manrope"/>
                <a:ea typeface="Manrope"/>
                <a:cs typeface="Manrope"/>
                <a:sym typeface="Manrope"/>
              </a:rPr>
              <a:t>www.vity.be</a:t>
            </a:r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2F2978"/>
              </a:solidFill>
              <a:latin typeface="Manrope"/>
              <a:sym typeface="Manrope"/>
            </a:endParaRPr>
          </a:p>
        </p:txBody>
      </p:sp>
    </p:spTree>
    <p:extLst>
      <p:ext uri="{BB962C8B-B14F-4D97-AF65-F5344CB8AC3E}">
        <p14:creationId xmlns:p14="http://schemas.microsoft.com/office/powerpoint/2010/main" val="24398207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8"/>
          <p:cNvSpPr txBox="1"/>
          <p:nvPr/>
        </p:nvSpPr>
        <p:spPr>
          <a:xfrm>
            <a:off x="538750" y="1371150"/>
            <a:ext cx="7992000" cy="24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be" sz="6400" b="0" i="0" u="none" baseline="0">
                <a:solidFill>
                  <a:srgbClr val="2F2978"/>
                </a:solidFill>
                <a:latin typeface="Manrope SemiBold"/>
                <a:ea typeface="Manrope SemiBold"/>
                <a:cs typeface="Manrope SemiBold"/>
                <a:sym typeface="Manrope SemiBold"/>
              </a:rPr>
              <a:t>Merci !</a:t>
            </a:r>
            <a:endParaRPr sz="6400" dirty="0">
              <a:solidFill>
                <a:srgbClr val="2F2978"/>
              </a:solidFill>
              <a:latin typeface="Manrope SemiBold"/>
              <a:ea typeface="Manrope SemiBold"/>
              <a:cs typeface="Manrope SemiBold"/>
              <a:sym typeface="Manrope Semi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>
          <a:extLst>
            <a:ext uri="{FF2B5EF4-FFF2-40B4-BE49-F238E27FC236}">
              <a16:creationId xmlns:a16="http://schemas.microsoft.com/office/drawing/2014/main" id="{609F5AC5-D176-FA64-2382-3164FF5E7D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67B207F6-F407-63E7-BD7F-2739FB8C5A50}"/>
              </a:ext>
            </a:extLst>
          </p:cNvPr>
          <p:cNvSpPr/>
          <p:nvPr/>
        </p:nvSpPr>
        <p:spPr>
          <a:xfrm>
            <a:off x="546208" y="324441"/>
            <a:ext cx="2530822" cy="576469"/>
          </a:xfrm>
          <a:prstGeom prst="wedgeRoundRectCallout">
            <a:avLst>
              <a:gd name="adj1" fmla="val -13024"/>
              <a:gd name="adj2" fmla="val 27723"/>
              <a:gd name="adj3" fmla="val 16667"/>
            </a:avLst>
          </a:prstGeom>
          <a:solidFill>
            <a:srgbClr val="F8EFE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800" dirty="0" err="1">
                <a:solidFill>
                  <a:srgbClr val="2F2978"/>
                </a:solidFill>
              </a:rPr>
              <a:t>Ça</a:t>
            </a:r>
            <a:r>
              <a:rPr lang="nl-BE" sz="1800" dirty="0">
                <a:solidFill>
                  <a:srgbClr val="2F2978"/>
                </a:solidFill>
              </a:rPr>
              <a:t> </a:t>
            </a:r>
            <a:r>
              <a:rPr lang="nl-BE" sz="1800" dirty="0" err="1">
                <a:solidFill>
                  <a:srgbClr val="2F2978"/>
                </a:solidFill>
              </a:rPr>
              <a:t>vous</a:t>
            </a:r>
            <a:r>
              <a:rPr lang="nl-BE" sz="1800" dirty="0">
                <a:solidFill>
                  <a:srgbClr val="2F2978"/>
                </a:solidFill>
              </a:rPr>
              <a:t> </a:t>
            </a:r>
            <a:r>
              <a:rPr lang="nl-BE" sz="1800" dirty="0" err="1">
                <a:solidFill>
                  <a:srgbClr val="2F2978"/>
                </a:solidFill>
              </a:rPr>
              <a:t>parle</a:t>
            </a:r>
            <a:r>
              <a:rPr lang="nl-BE" sz="1800" dirty="0">
                <a:solidFill>
                  <a:srgbClr val="2F2978"/>
                </a:solidFill>
              </a:rPr>
              <a:t> 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8450ED-F833-91A1-699D-F5D6EAE10B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3153" y="2774033"/>
            <a:ext cx="1633775" cy="181783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6EA1B89-5B63-8358-F8A1-4D110E58EC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4036" y="2774034"/>
            <a:ext cx="1633775" cy="18178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20F56E2-95C5-2BFB-4CD8-1A3447229B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4841" y="1145635"/>
            <a:ext cx="1918314" cy="229806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22A8E54-DC47-F174-CB5F-E025405FF8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8995" y="1145636"/>
            <a:ext cx="1918313" cy="229806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188C5F7-A331-0F4D-9A03-7317C2BC0127}"/>
              </a:ext>
            </a:extLst>
          </p:cNvPr>
          <p:cNvSpPr txBox="1"/>
          <p:nvPr/>
        </p:nvSpPr>
        <p:spPr>
          <a:xfrm>
            <a:off x="2762170" y="1620359"/>
            <a:ext cx="1633775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400" dirty="0">
                <a:solidFill>
                  <a:schemeClr val="bg1"/>
                </a:solidFill>
                <a:latin typeface="Manrope" panose="020B0604020202020204" charset="0"/>
              </a:rPr>
              <a:t>Mauvaise posture ?</a:t>
            </a:r>
          </a:p>
          <a:p>
            <a:pPr lvl="0"/>
            <a:endParaRPr lang="fr-FR" sz="1400" dirty="0">
              <a:solidFill>
                <a:schemeClr val="bg1"/>
              </a:solidFill>
              <a:latin typeface="Manrope" panose="020B0604020202020204" charset="0"/>
            </a:endParaRPr>
          </a:p>
          <a:p>
            <a:pPr lvl="0"/>
            <a:r>
              <a:rPr lang="fr-FR" sz="1400" dirty="0">
                <a:solidFill>
                  <a:schemeClr val="bg1"/>
                </a:solidFill>
                <a:latin typeface="Manrope" panose="020B0604020202020204" charset="0"/>
              </a:rPr>
              <a:t> Douleurs dans la nuque 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36F8286-826A-AC5C-33EA-43E55264DE21}"/>
              </a:ext>
            </a:extLst>
          </p:cNvPr>
          <p:cNvSpPr txBox="1"/>
          <p:nvPr/>
        </p:nvSpPr>
        <p:spPr>
          <a:xfrm>
            <a:off x="641263" y="3682948"/>
            <a:ext cx="163377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400" dirty="0">
                <a:solidFill>
                  <a:schemeClr val="bg1"/>
                </a:solidFill>
                <a:latin typeface="Manrope" panose="020B0604020202020204" charset="0"/>
              </a:rPr>
              <a:t>Une envie de fast-food après une journée fatigante 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1498DA2-DDFE-B24C-505D-CA8078AD8F6F}"/>
              </a:ext>
            </a:extLst>
          </p:cNvPr>
          <p:cNvSpPr txBox="1"/>
          <p:nvPr/>
        </p:nvSpPr>
        <p:spPr>
          <a:xfrm>
            <a:off x="6924363" y="1833086"/>
            <a:ext cx="173135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400" dirty="0">
                <a:solidFill>
                  <a:schemeClr val="bg1"/>
                </a:solidFill>
                <a:latin typeface="Manrope" panose="020B0604020202020204" charset="0"/>
              </a:rPr>
              <a:t>Trop de soucis qui vous empêchent de dormir 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A53E79A-1775-96A4-0EDE-13B1D77F7867}"/>
              </a:ext>
            </a:extLst>
          </p:cNvPr>
          <p:cNvSpPr txBox="1"/>
          <p:nvPr/>
        </p:nvSpPr>
        <p:spPr>
          <a:xfrm>
            <a:off x="4753594" y="3679267"/>
            <a:ext cx="163377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400" dirty="0">
                <a:solidFill>
                  <a:schemeClr val="bg1"/>
                </a:solidFill>
                <a:latin typeface="Manrope" panose="020B0604020202020204" charset="0"/>
              </a:rPr>
              <a:t>Le temps de bouger, mais pas la motivation ?</a:t>
            </a:r>
          </a:p>
        </p:txBody>
      </p:sp>
    </p:spTree>
    <p:extLst>
      <p:ext uri="{BB962C8B-B14F-4D97-AF65-F5344CB8AC3E}">
        <p14:creationId xmlns:p14="http://schemas.microsoft.com/office/powerpoint/2010/main" val="4070630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F602F23-7A6C-745C-6B95-A6BBCB766ABF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F29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be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DF18F4-E6DD-B68E-E432-E290940AFCC8}"/>
              </a:ext>
            </a:extLst>
          </p:cNvPr>
          <p:cNvSpPr txBox="1"/>
          <p:nvPr/>
        </p:nvSpPr>
        <p:spPr>
          <a:xfrm>
            <a:off x="495794" y="377733"/>
            <a:ext cx="3644243" cy="7106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be" sz="1800" b="1" i="0" u="none" baseline="0">
                <a:solidFill>
                  <a:schemeClr val="bg1"/>
                </a:solidFill>
                <a:latin typeface="Manrope"/>
                <a:ea typeface="Manrope"/>
                <a:cs typeface="Manrope"/>
                <a:sym typeface="Manrope"/>
              </a:rPr>
              <a:t>Adopter des habitudes saines n’a jamais été aussi simple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DCBD17-960B-3502-129F-09FF46A79B3A}"/>
              </a:ext>
            </a:extLst>
          </p:cNvPr>
          <p:cNvSpPr txBox="1"/>
          <p:nvPr/>
        </p:nvSpPr>
        <p:spPr>
          <a:xfrm>
            <a:off x="230305" y="1589999"/>
            <a:ext cx="3956748" cy="181203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lang="fr-be" dirty="0">
                <a:solidFill>
                  <a:schemeClr val="bg1"/>
                </a:solidFill>
                <a:latin typeface="Manrope"/>
                <a:ea typeface="Manrope"/>
                <a:cs typeface="Manrope"/>
                <a:sym typeface="Manrope"/>
              </a:rPr>
              <a:t>VITY</a:t>
            </a:r>
            <a:r>
              <a:rPr lang="fr-be" b="0" i="0" u="none" baseline="0" dirty="0">
                <a:solidFill>
                  <a:schemeClr val="bg1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r>
              <a:rPr lang="fr-be" dirty="0">
                <a:solidFill>
                  <a:schemeClr val="bg1"/>
                </a:solidFill>
                <a:latin typeface="Manrope"/>
                <a:ea typeface="Manrope"/>
                <a:cs typeface="Manrope"/>
                <a:sym typeface="Manrope"/>
              </a:rPr>
              <a:t>a</a:t>
            </a:r>
            <a:r>
              <a:rPr lang="fr-be" b="0" i="0" u="none" baseline="0" dirty="0">
                <a:solidFill>
                  <a:schemeClr val="bg1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r>
              <a:rPr lang="fr-be" dirty="0">
                <a:solidFill>
                  <a:schemeClr val="bg1"/>
                </a:solidFill>
                <a:latin typeface="Manrope"/>
                <a:ea typeface="Manrope"/>
                <a:cs typeface="Manrope"/>
                <a:sym typeface="Manrope"/>
              </a:rPr>
              <a:t>été conçue</a:t>
            </a:r>
            <a:r>
              <a:rPr lang="fr-be" b="0" i="0" u="none" baseline="0" dirty="0">
                <a:solidFill>
                  <a:schemeClr val="bg1"/>
                </a:solidFill>
                <a:latin typeface="Manrope"/>
                <a:ea typeface="Manrope"/>
                <a:cs typeface="Manrope"/>
                <a:sym typeface="Manrope"/>
              </a:rPr>
              <a:t> pour vous </a:t>
            </a:r>
            <a:r>
              <a:rPr lang="fr-be" dirty="0">
                <a:solidFill>
                  <a:schemeClr val="bg1"/>
                </a:solidFill>
                <a:latin typeface="Manrope"/>
                <a:ea typeface="Manrope"/>
                <a:cs typeface="Manrope"/>
                <a:sym typeface="Manrope"/>
              </a:rPr>
              <a:t>aider à</a:t>
            </a:r>
            <a:r>
              <a:rPr lang="fr-be" b="0" i="0" u="none" baseline="0" dirty="0">
                <a:solidFill>
                  <a:schemeClr val="bg1"/>
                </a:solidFill>
                <a:latin typeface="Manrope"/>
                <a:ea typeface="Manrope"/>
                <a:cs typeface="Manrope"/>
                <a:sym typeface="Manrope"/>
              </a:rPr>
              <a:t> relever des défis </a:t>
            </a:r>
            <a:r>
              <a:rPr lang="fr-be" dirty="0">
                <a:solidFill>
                  <a:schemeClr val="bg1"/>
                </a:solidFill>
                <a:latin typeface="Manrope"/>
                <a:ea typeface="Manrope"/>
                <a:cs typeface="Manrope"/>
                <a:sym typeface="Manrope"/>
              </a:rPr>
              <a:t>de santé</a:t>
            </a:r>
            <a:r>
              <a:rPr lang="fr-be" b="0" i="0" u="none" baseline="0" dirty="0">
                <a:solidFill>
                  <a:schemeClr val="bg1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r>
              <a:rPr lang="fr-be" dirty="0">
                <a:solidFill>
                  <a:schemeClr val="bg1"/>
                </a:solidFill>
                <a:latin typeface="Manrope"/>
                <a:ea typeface="Manrope"/>
                <a:cs typeface="Manrope"/>
                <a:sym typeface="Manrope"/>
              </a:rPr>
              <a:t>en les rendant accessibles.</a:t>
            </a:r>
            <a:br>
              <a:rPr lang="fr-be" dirty="0">
                <a:latin typeface="Manrope"/>
                <a:ea typeface="Manrope"/>
                <a:cs typeface="Manrope"/>
              </a:rPr>
            </a:br>
            <a:br>
              <a:rPr lang="fr-be" dirty="0">
                <a:latin typeface="Manrope"/>
                <a:ea typeface="Manrope"/>
                <a:cs typeface="Manrope"/>
              </a:rPr>
            </a:br>
            <a:r>
              <a:rPr lang="fr-be" b="0" i="0" u="none" baseline="0" dirty="0">
                <a:solidFill>
                  <a:schemeClr val="bg1"/>
                </a:solidFill>
                <a:latin typeface="Manrope"/>
                <a:ea typeface="Open Sans ExtraBold"/>
                <a:cs typeface="Open Sans ExtraBold"/>
              </a:rPr>
              <a:t>VITY est une </a:t>
            </a:r>
            <a:r>
              <a:rPr lang="fr-be" dirty="0">
                <a:solidFill>
                  <a:schemeClr val="bg1"/>
                </a:solidFill>
                <a:latin typeface="Manrope"/>
                <a:ea typeface="Open Sans ExtraBold"/>
                <a:cs typeface="Open Sans ExtraBold"/>
              </a:rPr>
              <a:t>app complète</a:t>
            </a:r>
            <a:r>
              <a:rPr lang="fr-be" b="0" i="0" u="none" baseline="0" dirty="0">
                <a:solidFill>
                  <a:schemeClr val="bg1"/>
                </a:solidFill>
                <a:latin typeface="Manrope"/>
                <a:ea typeface="Open Sans ExtraBold"/>
                <a:cs typeface="Open Sans ExtraBold"/>
              </a:rPr>
              <a:t> et motivante, qui vous aide à améliorer pas à pas votre bien-être </a:t>
            </a:r>
            <a:r>
              <a:rPr lang="fr-be" dirty="0">
                <a:solidFill>
                  <a:schemeClr val="bg1"/>
                </a:solidFill>
                <a:latin typeface="Manrope"/>
                <a:ea typeface="Open Sans ExtraBold"/>
                <a:cs typeface="Open Sans ExtraBold"/>
              </a:rPr>
              <a:t>par </a:t>
            </a:r>
            <a:r>
              <a:rPr lang="fr-be" b="0" i="0" u="none" baseline="0" dirty="0">
                <a:solidFill>
                  <a:schemeClr val="bg1"/>
                </a:solidFill>
                <a:latin typeface="Manrope"/>
                <a:ea typeface="Open Sans ExtraBold"/>
                <a:cs typeface="Open Sans ExtraBold"/>
              </a:rPr>
              <a:t>un accompagnement personnalisé</a:t>
            </a:r>
            <a:r>
              <a:rPr lang="fr-be" dirty="0">
                <a:solidFill>
                  <a:schemeClr val="bg1"/>
                </a:solidFill>
                <a:latin typeface="Manrope"/>
                <a:ea typeface="Open Sans ExtraBold"/>
                <a:cs typeface="Open Sans ExtraBold"/>
              </a:rPr>
              <a:t>... </a:t>
            </a:r>
            <a:r>
              <a:rPr lang="fr-be" b="0" i="0" u="none" baseline="0" dirty="0">
                <a:solidFill>
                  <a:schemeClr val="bg1"/>
                </a:solidFill>
                <a:latin typeface="Manrope"/>
                <a:ea typeface="Open Sans ExtraBold"/>
                <a:cs typeface="Open Sans ExtraBold"/>
              </a:rPr>
              <a:t>et </a:t>
            </a:r>
            <a:r>
              <a:rPr lang="fr-be" dirty="0">
                <a:solidFill>
                  <a:schemeClr val="bg1"/>
                </a:solidFill>
                <a:latin typeface="Manrope"/>
                <a:ea typeface="Open Sans ExtraBold"/>
                <a:cs typeface="Open Sans ExtraBold"/>
              </a:rPr>
              <a:t>des</a:t>
            </a:r>
            <a:r>
              <a:rPr lang="fr-be" b="0" i="0" u="none" baseline="0" dirty="0">
                <a:solidFill>
                  <a:schemeClr val="bg1"/>
                </a:solidFill>
                <a:latin typeface="Manrope"/>
                <a:ea typeface="Open Sans ExtraBold"/>
                <a:cs typeface="Open Sans ExtraBold"/>
              </a:rPr>
              <a:t> </a:t>
            </a:r>
            <a:r>
              <a:rPr lang="fr-be" dirty="0">
                <a:solidFill>
                  <a:schemeClr val="bg1"/>
                </a:solidFill>
                <a:latin typeface="Manrope"/>
                <a:ea typeface="Open Sans ExtraBold"/>
                <a:cs typeface="Open Sans ExtraBold"/>
              </a:rPr>
              <a:t>récompenses</a:t>
            </a:r>
            <a:r>
              <a:rPr lang="fr-be" b="0" i="0" u="none" baseline="0" dirty="0">
                <a:solidFill>
                  <a:schemeClr val="bg1"/>
                </a:solidFill>
                <a:latin typeface="Manrope"/>
                <a:ea typeface="Open Sans ExtraBold"/>
                <a:cs typeface="Open Sans ExtraBold"/>
              </a:rPr>
              <a:t> !</a:t>
            </a:r>
            <a:endParaRPr lang="fr-be" dirty="0">
              <a:solidFill>
                <a:schemeClr val="bg1"/>
              </a:solidFill>
              <a:latin typeface="Manrope"/>
              <a:ea typeface="Open Sans ExtraBold"/>
              <a:cs typeface="Open Sans ExtraBold"/>
              <a:sym typeface="Manrope"/>
            </a:endParaRPr>
          </a:p>
        </p:txBody>
      </p:sp>
      <p:pic>
        <p:nvPicPr>
          <p:cNvPr id="3" name="Picture 2" descr="A person cutting vegetables on a cutting board&#10;&#10;AI-generated content may be incorrect.">
            <a:extLst>
              <a:ext uri="{FF2B5EF4-FFF2-40B4-BE49-F238E27FC236}">
                <a16:creationId xmlns:a16="http://schemas.microsoft.com/office/drawing/2014/main" id="{F77B4AD2-EB26-693D-750F-C5FD6DE332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4785"/>
          <a:stretch>
            <a:fillRect/>
          </a:stretch>
        </p:blipFill>
        <p:spPr>
          <a:xfrm>
            <a:off x="6275947" y="583308"/>
            <a:ext cx="2621511" cy="20468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4" name="Picture 3" descr="A person and person standing in a field&#10;&#10;AI-generated content may be incorrect.">
            <a:extLst>
              <a:ext uri="{FF2B5EF4-FFF2-40B4-BE49-F238E27FC236}">
                <a16:creationId xmlns:a16="http://schemas.microsoft.com/office/drawing/2014/main" id="{D375816D-42A5-699C-E865-1C2FB78B90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1386"/>
          <a:stretch>
            <a:fillRect/>
          </a:stretch>
        </p:blipFill>
        <p:spPr>
          <a:xfrm>
            <a:off x="4837748" y="2761662"/>
            <a:ext cx="4059710" cy="18570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5" name="Picture 4" descr="A group of women stretching on a dock&#10;&#10;AI-generated content may be incorrect.">
            <a:extLst>
              <a:ext uri="{FF2B5EF4-FFF2-40B4-BE49-F238E27FC236}">
                <a16:creationId xmlns:a16="http://schemas.microsoft.com/office/drawing/2014/main" id="{0B91D933-98DF-4D8C-ED30-18FAD3388C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585" t="7798" b="7889"/>
          <a:stretch>
            <a:fillRect/>
          </a:stretch>
        </p:blipFill>
        <p:spPr>
          <a:xfrm>
            <a:off x="4837748" y="583308"/>
            <a:ext cx="1367194" cy="20468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E9ADBED-0A5E-3BC4-0AAF-D3DD1F06D9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8369" y="3686388"/>
            <a:ext cx="4059711" cy="6202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946227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0;p25">
            <a:extLst>
              <a:ext uri="{FF2B5EF4-FFF2-40B4-BE49-F238E27FC236}">
                <a16:creationId xmlns:a16="http://schemas.microsoft.com/office/drawing/2014/main" id="{EEF4A58F-35D5-95AD-FDF0-34F1E9C45889}"/>
              </a:ext>
            </a:extLst>
          </p:cNvPr>
          <p:cNvSpPr txBox="1"/>
          <p:nvPr/>
        </p:nvSpPr>
        <p:spPr>
          <a:xfrm>
            <a:off x="533400" y="319561"/>
            <a:ext cx="3850342" cy="544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be" sz="1800" b="1" i="0" u="none" baseline="0">
                <a:solidFill>
                  <a:srgbClr val="2F2978"/>
                </a:solidFill>
                <a:latin typeface="Manrope"/>
                <a:ea typeface="Manrope"/>
                <a:cs typeface="Manrope"/>
                <a:sym typeface="Manrope"/>
              </a:rPr>
              <a:t>Accompagnement personnalisé</a:t>
            </a:r>
            <a:endParaRPr dirty="0">
              <a:solidFill>
                <a:srgbClr val="2F2978"/>
              </a:solidFill>
              <a:latin typeface="Manrope"/>
              <a:sym typeface="Manrope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315AB1-EB58-B1EE-B123-278410D87E97}"/>
              </a:ext>
            </a:extLst>
          </p:cNvPr>
          <p:cNvSpPr txBox="1"/>
          <p:nvPr/>
        </p:nvSpPr>
        <p:spPr>
          <a:xfrm>
            <a:off x="533399" y="1455557"/>
            <a:ext cx="3452191" cy="193899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 defTabSz="342864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r>
              <a:rPr lang="fr-be" sz="120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</a:rPr>
              <a:t>Lors</a:t>
            </a:r>
            <a:r>
              <a:rPr lang="fr-be" sz="1200" b="0" i="0" u="none" baseline="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</a:rPr>
              <a:t> </a:t>
            </a:r>
            <a:r>
              <a:rPr lang="fr-be" sz="120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</a:rPr>
              <a:t>de votre première utilisation, VITY vous pose </a:t>
            </a:r>
            <a:r>
              <a:rPr lang="fr-be" sz="1200" b="0" i="0" u="none" baseline="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</a:rPr>
              <a:t>quelques questions rapides </a:t>
            </a:r>
            <a:r>
              <a:rPr lang="fr-be" sz="120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</a:rPr>
              <a:t>pour vous aider à</a:t>
            </a:r>
            <a:r>
              <a:rPr lang="fr-be" sz="1200" b="0" i="0" u="none" baseline="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</a:rPr>
              <a:t> fixer vos objectifs personnels.</a:t>
            </a:r>
          </a:p>
          <a:p>
            <a:pPr marL="342900" indent="-342900" algn="l" defTabSz="342864" rtl="0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endParaRPr lang="fr-be" sz="1200" dirty="0">
              <a:solidFill>
                <a:srgbClr val="2F2978"/>
              </a:solidFill>
              <a:latin typeface="Manrope" panose="020B0604020202020204" charset="0"/>
              <a:ea typeface="Open Sans ExtraBold" charset="0"/>
              <a:cs typeface="Open Sans ExtraBold" charset="0"/>
            </a:endParaRPr>
          </a:p>
          <a:p>
            <a:pPr marL="342900" indent="-342900" defTabSz="342864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r>
              <a:rPr lang="fr-be" sz="1200" b="0" i="0" u="none" baseline="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</a:rPr>
              <a:t>Ainsi, </a:t>
            </a:r>
            <a:r>
              <a:rPr lang="fr-be" sz="120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</a:rPr>
              <a:t>VITY</a:t>
            </a:r>
            <a:r>
              <a:rPr lang="fr-be" sz="1200" b="0" i="0" u="none" baseline="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</a:rPr>
              <a:t> apprend à mieux vous connaître et peut vous offrir un accompagnement qui vous </a:t>
            </a:r>
            <a:r>
              <a:rPr lang="fr-be" sz="120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</a:rPr>
              <a:t>convient</a:t>
            </a:r>
            <a:r>
              <a:rPr lang="fr-be" sz="1200" b="0" i="0" u="none" baseline="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</a:rPr>
              <a:t> vraiment, </a:t>
            </a:r>
            <a:r>
              <a:rPr lang="fr-be" sz="120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</a:rPr>
              <a:t>en</a:t>
            </a:r>
            <a:r>
              <a:rPr lang="fr-be" sz="1200" b="0" i="0" u="none" baseline="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</a:rPr>
              <a:t> </a:t>
            </a:r>
            <a:r>
              <a:rPr lang="fr-be" sz="120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</a:rPr>
              <a:t>fonction de </a:t>
            </a:r>
            <a:r>
              <a:rPr lang="fr-be" sz="1200" b="0" i="0" u="none" baseline="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</a:rPr>
              <a:t>vos objectifs et </a:t>
            </a:r>
            <a:r>
              <a:rPr lang="fr-be" sz="120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</a:rPr>
              <a:t>de </a:t>
            </a:r>
            <a:r>
              <a:rPr lang="fr-be" sz="1200" b="0" i="0" u="none" baseline="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</a:rPr>
              <a:t>vos habitudes </a:t>
            </a:r>
            <a:r>
              <a:rPr lang="fr-be" sz="120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</a:rPr>
              <a:t>actuelles</a:t>
            </a:r>
            <a:r>
              <a:rPr lang="fr-be" sz="1200" b="0" i="0" u="none" baseline="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9CC1C9-08FC-7919-450F-E6CBBA0F95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7549" y="1180350"/>
            <a:ext cx="1660698" cy="36002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2F2978"/>
            </a:solidFill>
          </a:ln>
          <a:effectLst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E7C5F4A-4E44-7F10-C8C1-ACC4E1E0C2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8508" y="864295"/>
            <a:ext cx="1660698" cy="36002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2F2978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984089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559A1F-097E-8E51-9242-1FB080184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0;p25">
            <a:extLst>
              <a:ext uri="{FF2B5EF4-FFF2-40B4-BE49-F238E27FC236}">
                <a16:creationId xmlns:a16="http://schemas.microsoft.com/office/drawing/2014/main" id="{8DDBB55C-391F-692B-8B9B-33852AE41833}"/>
              </a:ext>
            </a:extLst>
          </p:cNvPr>
          <p:cNvSpPr txBox="1"/>
          <p:nvPr/>
        </p:nvSpPr>
        <p:spPr>
          <a:xfrm>
            <a:off x="533400" y="319561"/>
            <a:ext cx="3850342" cy="544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be" sz="1800" b="1" i="0" u="none" baseline="0">
                <a:solidFill>
                  <a:srgbClr val="2F2978"/>
                </a:solidFill>
                <a:latin typeface="Manrope"/>
                <a:ea typeface="Manrope"/>
                <a:cs typeface="Manrope"/>
                <a:sym typeface="Manrope"/>
              </a:rPr>
              <a:t>Une offre complète</a:t>
            </a:r>
            <a:endParaRPr dirty="0">
              <a:solidFill>
                <a:srgbClr val="2F2978"/>
              </a:solidFill>
              <a:latin typeface="Manrope"/>
              <a:sym typeface="Manrope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334E62-93F3-ABEE-7AC9-69C322E3406A}"/>
              </a:ext>
            </a:extLst>
          </p:cNvPr>
          <p:cNvSpPr txBox="1"/>
          <p:nvPr/>
        </p:nvSpPr>
        <p:spPr>
          <a:xfrm>
            <a:off x="530281" y="1146209"/>
            <a:ext cx="3301933" cy="230832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 defTabSz="342864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r>
              <a:rPr lang="fr-be" sz="120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Toute</a:t>
            </a:r>
            <a:r>
              <a:rPr lang="fr-be" sz="1200" b="0" i="0" u="none" baseline="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 </a:t>
            </a:r>
            <a:r>
              <a:rPr lang="fr-be" sz="120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une </a:t>
            </a:r>
            <a:r>
              <a:rPr lang="fr-be" sz="1200" b="0" i="0" u="none" baseline="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palette de contenus fiables et de qualité</a:t>
            </a:r>
            <a:r>
              <a:rPr lang="fr-be" sz="120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 :</a:t>
            </a:r>
            <a:endParaRPr lang="fr-be" sz="1200" b="0" i="0" u="none" baseline="0" dirty="0">
              <a:solidFill>
                <a:srgbClr val="2F2978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  <a:p>
            <a:pPr marL="342900" indent="-342900" algn="l" defTabSz="342864" rtl="0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endParaRPr lang="fr-be" sz="1200" dirty="0">
              <a:solidFill>
                <a:srgbClr val="2F2978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  <a:p>
            <a:pPr marL="342900" indent="-342900" algn="l" defTabSz="342864" rtl="0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endParaRPr lang="fr-be" sz="1200" dirty="0">
              <a:solidFill>
                <a:srgbClr val="2F2978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  <a:p>
            <a:pPr marL="342900" indent="-342900" algn="l" defTabSz="342864" rtl="0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endParaRPr lang="fr-be" sz="1200" dirty="0">
              <a:solidFill>
                <a:srgbClr val="2F2978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  <a:p>
            <a:pPr marL="342900" indent="-342900" algn="l" defTabSz="342864" rtl="0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endParaRPr lang="fr-be" sz="1200" dirty="0">
              <a:solidFill>
                <a:srgbClr val="2F2978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  <a:p>
            <a:pPr marL="342900" indent="-342900" algn="l" defTabSz="342864" rtl="0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endParaRPr lang="fr-be" sz="1200" dirty="0">
              <a:solidFill>
                <a:srgbClr val="2F2978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  <a:p>
            <a:pPr marL="342900" indent="-342900" algn="l" defTabSz="342864" rtl="0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endParaRPr lang="fr-be" sz="1200" dirty="0">
              <a:solidFill>
                <a:srgbClr val="2F2978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  <a:p>
            <a:pPr marL="342900" indent="-342900" algn="l" defTabSz="342864" rtl="0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endParaRPr lang="fr-be" sz="1200" dirty="0">
              <a:solidFill>
                <a:srgbClr val="2F2978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  <a:p>
            <a:pPr marL="342900" indent="-342900" algn="l" defTabSz="342864" rtl="0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endParaRPr lang="fr-be" sz="1200" dirty="0">
              <a:solidFill>
                <a:srgbClr val="2F2978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  <a:p>
            <a:pPr marL="342900" indent="-342900" algn="l" defTabSz="342864" rtl="0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r>
              <a:rPr lang="fr-be" sz="1200" b="0" i="0" u="none" baseline="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3 onglets en haut de votre écran</a:t>
            </a:r>
            <a:endParaRPr lang="fr-be" sz="1200" b="0" i="0" u="none" baseline="0" dirty="0">
              <a:solidFill>
                <a:srgbClr val="2F2978"/>
              </a:solidFill>
              <a:latin typeface="Manrope Medium"/>
              <a:ea typeface="Manrope Medium"/>
              <a:cs typeface="Manrope Medium"/>
            </a:endParaRPr>
          </a:p>
          <a:p>
            <a:pPr marL="342900" indent="-342900" algn="l" defTabSz="342864" rtl="0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endParaRPr lang="fr-be" sz="1200" dirty="0">
              <a:solidFill>
                <a:srgbClr val="2F2978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9F7EC8-BA59-50CF-2C52-8610FFAFFA7B}"/>
              </a:ext>
            </a:extLst>
          </p:cNvPr>
          <p:cNvSpPr txBox="1"/>
          <p:nvPr/>
        </p:nvSpPr>
        <p:spPr>
          <a:xfrm>
            <a:off x="980834" y="1618695"/>
            <a:ext cx="2851380" cy="127727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lvl="2" indent="-342900" defTabSz="342864">
              <a:buClr>
                <a:srgbClr val="2F2978"/>
              </a:buClr>
              <a:buFont typeface="Courier New" panose="02070309020205020404" pitchFamily="49" charset="0"/>
              <a:buChar char="o"/>
              <a:defRPr/>
            </a:pPr>
            <a:r>
              <a:rPr lang="fr-be" sz="110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</a:rPr>
              <a:t>Sur l'activité</a:t>
            </a:r>
            <a:r>
              <a:rPr lang="fr-be" sz="1100" b="0" i="0" u="none" baseline="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</a:rPr>
              <a:t> </a:t>
            </a:r>
            <a:r>
              <a:rPr lang="fr-be" sz="110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</a:rPr>
              <a:t>physique, l'alimentation,</a:t>
            </a:r>
            <a:r>
              <a:rPr lang="fr-be" sz="1100" b="0" i="0" u="none" baseline="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</a:rPr>
              <a:t> </a:t>
            </a:r>
            <a:r>
              <a:rPr lang="fr-be" sz="110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</a:rPr>
              <a:t>la </a:t>
            </a:r>
            <a:r>
              <a:rPr lang="fr-be" sz="1100" b="0" i="0" u="none" baseline="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</a:rPr>
              <a:t>résilience mentale,</a:t>
            </a:r>
            <a:r>
              <a:rPr lang="fr-be" sz="110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</a:rPr>
              <a:t> le </a:t>
            </a:r>
            <a:r>
              <a:rPr lang="fr-be" sz="1100" b="0" i="0" u="none" baseline="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</a:rPr>
              <a:t>sommeil</a:t>
            </a:r>
            <a:r>
              <a:rPr lang="fr-be" sz="110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</a:rPr>
              <a:t>,</a:t>
            </a:r>
            <a:r>
              <a:rPr lang="fr-be" sz="1100" b="0" i="0" u="none" baseline="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</a:rPr>
              <a:t> </a:t>
            </a:r>
            <a:r>
              <a:rPr lang="fr-be" sz="110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</a:rPr>
              <a:t>l'arrêt</a:t>
            </a:r>
            <a:r>
              <a:rPr lang="fr-be" sz="1100" b="0" i="0" u="none" baseline="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</a:rPr>
              <a:t> du tabac</a:t>
            </a:r>
            <a:r>
              <a:rPr lang="fr-be" sz="110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</a:rPr>
              <a:t>...</a:t>
            </a:r>
            <a:r>
              <a:rPr lang="fr-be" sz="1100" b="0" i="0" u="none" baseline="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</a:rPr>
              <a:t> </a:t>
            </a:r>
            <a:br>
              <a:rPr lang="fr-be" sz="110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</a:rPr>
            </a:br>
            <a:endParaRPr lang="fr-be" sz="1100" dirty="0">
              <a:solidFill>
                <a:srgbClr val="2F2978"/>
              </a:solidFill>
              <a:latin typeface="Manrope" panose="020B0604020202020204" charset="0"/>
              <a:ea typeface="Open Sans ExtraBold" charset="0"/>
              <a:cs typeface="Open Sans ExtraBold" charset="0"/>
            </a:endParaRPr>
          </a:p>
          <a:p>
            <a:pPr marL="342900" indent="-342900" defTabSz="342864">
              <a:buClr>
                <a:srgbClr val="2F2978"/>
              </a:buClr>
              <a:buFont typeface="Courier New" panose="02070309020205020404" pitchFamily="49" charset="0"/>
              <a:buChar char="o"/>
              <a:defRPr/>
            </a:pPr>
            <a:r>
              <a:rPr lang="fr-be" sz="1100" b="0" i="0" u="none" baseline="0" dirty="0">
                <a:solidFill>
                  <a:srgbClr val="2F2978"/>
                </a:solidFill>
                <a:latin typeface="Manrope"/>
                <a:ea typeface="Manrope" panose="020B0604020202020204" charset="0"/>
                <a:cs typeface="Manrope" panose="020B0604020202020204" charset="0"/>
              </a:rPr>
              <a:t>Des vidéos, des articles, des recettes, </a:t>
            </a:r>
            <a:r>
              <a:rPr lang="fr-be" sz="1100" dirty="0">
                <a:solidFill>
                  <a:srgbClr val="2F2978"/>
                </a:solidFill>
                <a:latin typeface="Manrope"/>
                <a:ea typeface="Manrope" panose="020B0604020202020204" charset="0"/>
                <a:cs typeface="Manrope" panose="020B0604020202020204" charset="0"/>
              </a:rPr>
              <a:t>de la musique</a:t>
            </a:r>
            <a:r>
              <a:rPr lang="fr-be" sz="1100" b="0" i="0" u="none" baseline="0" dirty="0">
                <a:solidFill>
                  <a:srgbClr val="2F2978"/>
                </a:solidFill>
                <a:latin typeface="Manrope"/>
                <a:ea typeface="Manrope" panose="020B0604020202020204" charset="0"/>
                <a:cs typeface="Manrope" panose="020B0604020202020204" charset="0"/>
              </a:rPr>
              <a:t>, des sondages…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E5DB7B-2BD6-A51C-D568-5F9E5C1B5E05}"/>
              </a:ext>
            </a:extLst>
          </p:cNvPr>
          <p:cNvSpPr txBox="1"/>
          <p:nvPr/>
        </p:nvSpPr>
        <p:spPr>
          <a:xfrm>
            <a:off x="980834" y="3234521"/>
            <a:ext cx="2953113" cy="176971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 defTabSz="342864">
              <a:spcAft>
                <a:spcPts val="600"/>
              </a:spcAft>
              <a:buClr>
                <a:srgbClr val="2F2978"/>
              </a:buClr>
              <a:buFont typeface="Courier New" panose="02070309020205020404" pitchFamily="49" charset="0"/>
              <a:buChar char="o"/>
              <a:defRPr/>
            </a:pPr>
            <a:r>
              <a:rPr lang="fr-be" sz="1100" b="1" i="0" u="none" baseline="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  <a:sym typeface="Manrope Medium"/>
              </a:rPr>
              <a:t>Découvrir</a:t>
            </a:r>
            <a:r>
              <a:rPr lang="fr-be" sz="1100" b="0" i="0" u="none" baseline="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  <a:sym typeface="Manrope Medium"/>
              </a:rPr>
              <a:t> : </a:t>
            </a:r>
            <a:r>
              <a:rPr lang="fr-be" sz="110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  <a:sym typeface="Manrope Medium"/>
              </a:rPr>
              <a:t>vous y trouvez </a:t>
            </a:r>
            <a:r>
              <a:rPr lang="fr-be" sz="1100" b="0" i="0" u="none" baseline="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  <a:sym typeface="Manrope Medium"/>
              </a:rPr>
              <a:t>des </a:t>
            </a:r>
            <a:r>
              <a:rPr lang="fr-be" sz="110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  <a:sym typeface="Manrope Medium"/>
              </a:rPr>
              <a:t>suggestions adaptées</a:t>
            </a:r>
            <a:r>
              <a:rPr lang="fr-be" sz="1100" b="0" i="0" u="none" baseline="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  <a:sym typeface="Manrope Medium"/>
              </a:rPr>
              <a:t> à vos objectifs </a:t>
            </a:r>
            <a:r>
              <a:rPr lang="fr-be" sz="110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  <a:sym typeface="Manrope Medium"/>
              </a:rPr>
              <a:t>et</a:t>
            </a:r>
            <a:r>
              <a:rPr lang="fr-be" sz="1100" b="0" i="0" u="none" baseline="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  <a:sym typeface="Manrope Medium"/>
              </a:rPr>
              <a:t> les dernières nouveautés</a:t>
            </a:r>
            <a:endParaRPr lang="fr-be" sz="1100" b="0" i="0" u="none" baseline="0" dirty="0">
              <a:solidFill>
                <a:srgbClr val="2F2978"/>
              </a:solidFill>
              <a:latin typeface="Manrope"/>
              <a:ea typeface="Open Sans ExtraBold"/>
              <a:cs typeface="Open Sans ExtraBold"/>
            </a:endParaRPr>
          </a:p>
          <a:p>
            <a:pPr marL="342900" indent="-342900" defTabSz="342864">
              <a:spcAft>
                <a:spcPts val="600"/>
              </a:spcAft>
              <a:buClr>
                <a:srgbClr val="2F2978"/>
              </a:buClr>
              <a:buFont typeface="Courier New" panose="02070309020205020404" pitchFamily="49" charset="0"/>
              <a:buChar char="o"/>
              <a:defRPr/>
            </a:pPr>
            <a:r>
              <a:rPr lang="fr-be" sz="1100" b="1" i="0" u="none" baseline="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  <a:sym typeface="Manrope Medium"/>
              </a:rPr>
              <a:t>Programmes</a:t>
            </a:r>
            <a:r>
              <a:rPr lang="fr-be" sz="1100" b="0" i="0" u="none" baseline="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  <a:sym typeface="Manrope Medium"/>
              </a:rPr>
              <a:t> : </a:t>
            </a:r>
            <a:r>
              <a:rPr lang="fr-be" sz="110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  <a:sym typeface="Manrope Medium"/>
              </a:rPr>
              <a:t>découvrez une</a:t>
            </a:r>
            <a:r>
              <a:rPr lang="fr-be" sz="1100" b="0" i="0" u="none" baseline="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  <a:sym typeface="Manrope Medium"/>
              </a:rPr>
              <a:t> sélection de sessions </a:t>
            </a:r>
            <a:r>
              <a:rPr lang="fr-be" sz="110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  <a:sym typeface="Manrope Medium"/>
              </a:rPr>
              <a:t>autour d'objectifs</a:t>
            </a:r>
            <a:r>
              <a:rPr lang="fr-be" sz="1100" b="0" i="0" u="none" baseline="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  <a:sym typeface="Manrope Medium"/>
              </a:rPr>
              <a:t> de santé spécifiques</a:t>
            </a:r>
            <a:endParaRPr lang="fr-be" sz="1100" b="0" i="0" u="none" baseline="0" dirty="0">
              <a:solidFill>
                <a:srgbClr val="2F2978"/>
              </a:solidFill>
              <a:latin typeface="Manrope"/>
              <a:ea typeface="Open Sans ExtraBold"/>
              <a:cs typeface="Open Sans ExtraBold"/>
            </a:endParaRPr>
          </a:p>
          <a:p>
            <a:pPr marL="342900" indent="-342900" defTabSz="342864">
              <a:spcAft>
                <a:spcPts val="600"/>
              </a:spcAft>
              <a:buClr>
                <a:srgbClr val="2F2978"/>
              </a:buClr>
              <a:buFont typeface="Courier New" panose="02070309020205020404" pitchFamily="49" charset="0"/>
              <a:buChar char="o"/>
              <a:defRPr/>
            </a:pPr>
            <a:r>
              <a:rPr lang="fr-be" sz="1100" b="1" i="0" u="none" baseline="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  <a:sym typeface="Manrope Medium"/>
              </a:rPr>
              <a:t>Bibliothèque</a:t>
            </a:r>
            <a:r>
              <a:rPr lang="fr-be" sz="1100" b="0" i="0" u="none" baseline="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  <a:sym typeface="Manrope Medium"/>
              </a:rPr>
              <a:t> : </a:t>
            </a:r>
            <a:r>
              <a:rPr lang="fr-be" sz="110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  <a:sym typeface="Manrope Medium"/>
              </a:rPr>
              <a:t>profitez d'un</a:t>
            </a:r>
            <a:r>
              <a:rPr lang="fr-be" sz="1100" b="0" i="0" u="none" baseline="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  <a:sym typeface="Manrope Medium"/>
              </a:rPr>
              <a:t> aperçu complet de tout le contenu disponible</a:t>
            </a:r>
            <a:endParaRPr lang="fr-be" sz="1100" b="0" i="0" u="none" baseline="0" dirty="0">
              <a:solidFill>
                <a:srgbClr val="2F2978"/>
              </a:solidFill>
              <a:latin typeface="Manrope"/>
              <a:ea typeface="Open Sans ExtraBold"/>
              <a:cs typeface="Open Sans ExtraBold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259E6E-9F31-7086-B14E-D4AE3EB944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2925" y="1001065"/>
            <a:ext cx="1358242" cy="29445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2F2978"/>
            </a:solidFill>
          </a:ln>
          <a:effectLst/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DB94E48-6051-5530-3A23-2AF5B93507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3365" y="1713036"/>
            <a:ext cx="1358242" cy="29445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2F2978"/>
            </a:solidFill>
          </a:ln>
          <a:effectLst/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DB86396-1EE1-6B7D-A838-EBE92BE9A2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2198" y="1123135"/>
            <a:ext cx="1358242" cy="29445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2F2978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2831217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E412B-288C-8D25-98E5-01DF15337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ACB6AE9-B510-1DDC-6D67-B766FA66F61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F29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be" dirty="0"/>
          </a:p>
        </p:txBody>
      </p:sp>
      <p:pic>
        <p:nvPicPr>
          <p:cNvPr id="3" name="Picture 2" descr="A screenshot of a phone&#10;&#10;AI-generated content may be incorrect.">
            <a:extLst>
              <a:ext uri="{FF2B5EF4-FFF2-40B4-BE49-F238E27FC236}">
                <a16:creationId xmlns:a16="http://schemas.microsoft.com/office/drawing/2014/main" id="{55B41B4E-1903-3571-7B97-B377265EC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6482" y="1088876"/>
            <a:ext cx="1605656" cy="34809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2F2978"/>
            </a:solidFill>
          </a:ln>
          <a:effectLst/>
        </p:spPr>
      </p:pic>
      <p:pic>
        <p:nvPicPr>
          <p:cNvPr id="5" name="Picture 4" descr="A screenshot of a phone&#10;&#10;AI-generated content may be incorrect.">
            <a:extLst>
              <a:ext uri="{FF2B5EF4-FFF2-40B4-BE49-F238E27FC236}">
                <a16:creationId xmlns:a16="http://schemas.microsoft.com/office/drawing/2014/main" id="{CBBB5C36-69C3-5D33-26B5-B8F8B1522F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7142" y="727692"/>
            <a:ext cx="1605656" cy="34809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2F2978"/>
            </a:solidFill>
          </a:ln>
          <a:effectLst/>
        </p:spPr>
      </p:pic>
      <p:pic>
        <p:nvPicPr>
          <p:cNvPr id="6" name="Picture 5" descr="A screenshot of a person doing yoga&#10;&#10;AI-generated content may be incorrect.">
            <a:extLst>
              <a:ext uri="{FF2B5EF4-FFF2-40B4-BE49-F238E27FC236}">
                <a16:creationId xmlns:a16="http://schemas.microsoft.com/office/drawing/2014/main" id="{8918400D-5477-1BCC-C71E-CCF66586D3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5742" y="727692"/>
            <a:ext cx="1605656" cy="34809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2F2978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266236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29D59-0D59-7E6F-E56F-3B77A4A61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0;p25">
            <a:extLst>
              <a:ext uri="{FF2B5EF4-FFF2-40B4-BE49-F238E27FC236}">
                <a16:creationId xmlns:a16="http://schemas.microsoft.com/office/drawing/2014/main" id="{A89B39F9-2695-766F-B12E-448B989196CC}"/>
              </a:ext>
            </a:extLst>
          </p:cNvPr>
          <p:cNvSpPr txBox="1"/>
          <p:nvPr/>
        </p:nvSpPr>
        <p:spPr>
          <a:xfrm>
            <a:off x="533400" y="319561"/>
            <a:ext cx="3850342" cy="544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l" rtl="0">
              <a:lnSpc>
                <a:spcPct val="130000"/>
              </a:lnSpc>
            </a:pPr>
            <a:r>
              <a:rPr lang="fr-be" sz="1800" b="1" i="0" u="none" baseline="0">
                <a:solidFill>
                  <a:srgbClr val="2F2978"/>
                </a:solidFill>
                <a:latin typeface="Manrope"/>
                <a:ea typeface="Manrope"/>
                <a:cs typeface="Manrope"/>
                <a:sym typeface="Manrope"/>
              </a:rPr>
              <a:t>Motivant et entraînant</a:t>
            </a:r>
            <a:endParaRPr lang="fr-be" sz="1800" dirty="0">
              <a:solidFill>
                <a:srgbClr val="2F2978"/>
              </a:solidFill>
              <a:latin typeface="Manrope"/>
              <a:sym typeface="Manrope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C60A3F-99E3-6535-0639-EF1968BDE59B}"/>
              </a:ext>
            </a:extLst>
          </p:cNvPr>
          <p:cNvSpPr txBox="1"/>
          <p:nvPr/>
        </p:nvSpPr>
        <p:spPr>
          <a:xfrm>
            <a:off x="530281" y="1454400"/>
            <a:ext cx="3271280" cy="286232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 defTabSz="342864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r>
              <a:rPr lang="fr-be" sz="120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VITY</a:t>
            </a:r>
            <a:r>
              <a:rPr lang="fr-be" sz="1200" b="0" i="0" u="none" baseline="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 vous</a:t>
            </a:r>
            <a:r>
              <a:rPr lang="fr-be" sz="120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 invite</a:t>
            </a:r>
            <a:r>
              <a:rPr lang="fr-be" sz="1200" b="0" i="0" u="none" baseline="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 </a:t>
            </a:r>
            <a:r>
              <a:rPr lang="fr-be" sz="120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à </a:t>
            </a:r>
            <a:r>
              <a:rPr lang="fr-be" sz="1200" b="0" i="0" u="none" baseline="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participer à des défis physiques et mentaux </a:t>
            </a:r>
            <a:r>
              <a:rPr lang="fr-be" sz="120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fun</a:t>
            </a:r>
            <a:r>
              <a:rPr lang="fr-be" sz="1200" b="0" i="0" u="none" baseline="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. </a:t>
            </a:r>
            <a:r>
              <a:rPr lang="fr-be" sz="120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Rien de mieux pour vous</a:t>
            </a:r>
            <a:r>
              <a:rPr lang="fr-be" sz="1200" b="0" i="0" u="none" baseline="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 </a:t>
            </a:r>
            <a:r>
              <a:rPr lang="fr-be" sz="120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motiver et </a:t>
            </a:r>
            <a:r>
              <a:rPr lang="fr-be" sz="1200" b="0" i="0" u="none" baseline="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donner le meilleur de vous-même.</a:t>
            </a:r>
            <a:br>
              <a:rPr lang="fr-be" sz="1200" dirty="0">
                <a:latin typeface="Manrope Medium"/>
                <a:ea typeface="Manrope Medium"/>
                <a:cs typeface="Manrope Medium"/>
              </a:rPr>
            </a:br>
            <a:br>
              <a:rPr lang="fr-be" sz="1200" dirty="0">
                <a:latin typeface="Manrope Medium"/>
                <a:ea typeface="Manrope Medium"/>
                <a:cs typeface="Manrope Medium"/>
              </a:rPr>
            </a:br>
            <a:r>
              <a:rPr lang="fr-be" sz="1200" b="0" i="0" u="none" baseline="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Vous voulez lancer un défi ? </a:t>
            </a:r>
            <a:r>
              <a:rPr lang="fr-be" sz="120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Facile ! Créez, par exemple, un</a:t>
            </a:r>
            <a:r>
              <a:rPr lang="fr-be" sz="1200" b="0" i="0" u="none" baseline="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 défi de marche et invitez vos collègues à </a:t>
            </a:r>
            <a:r>
              <a:rPr lang="fr-be" sz="120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faire un maximum de pas.</a:t>
            </a:r>
            <a:endParaRPr lang="fr-be" sz="1200" b="0" i="0" u="none" baseline="0" dirty="0">
              <a:solidFill>
                <a:srgbClr val="2F2978"/>
              </a:solidFill>
              <a:latin typeface="Manrope Medium"/>
              <a:ea typeface="Manrope Medium"/>
              <a:cs typeface="Manrope Medium"/>
            </a:endParaRPr>
          </a:p>
          <a:p>
            <a:pPr marL="342900" indent="-342900" algn="l" defTabSz="342864" rtl="0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endParaRPr lang="fr-be" sz="1200" dirty="0">
              <a:solidFill>
                <a:srgbClr val="2F2978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  <a:p>
            <a:pPr marL="342900" indent="-342900" algn="l" defTabSz="342864" rtl="0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r>
              <a:rPr lang="fr-be" sz="1200" b="0" i="0" u="none" baseline="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Vous avez Apple </a:t>
            </a:r>
            <a:r>
              <a:rPr lang="fr-be" sz="1200" b="0" i="0" u="none" baseline="0" dirty="0" err="1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Health</a:t>
            </a:r>
            <a:r>
              <a:rPr lang="fr-be" sz="1200" b="0" i="0" u="none" baseline="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 ? Une montre connectée ? </a:t>
            </a:r>
            <a:r>
              <a:rPr lang="fr-be" sz="120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Connectez-la</a:t>
            </a:r>
            <a:r>
              <a:rPr lang="fr-be" sz="1200" b="0" i="0" u="none" baseline="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 à l’app pour suivre facilement vos performances. </a:t>
            </a:r>
            <a:endParaRPr lang="fr-be" sz="1200" b="0" i="0" u="none" baseline="0" dirty="0">
              <a:solidFill>
                <a:srgbClr val="2F2978"/>
              </a:solidFill>
              <a:latin typeface="Manrope Medium"/>
              <a:ea typeface="Manrope Medium"/>
              <a:cs typeface="Manrope Medium"/>
            </a:endParaRPr>
          </a:p>
          <a:p>
            <a:pPr marL="342900" indent="-342900" algn="l" defTabSz="342864" rtl="0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endParaRPr lang="fr-be" sz="1200" dirty="0">
              <a:solidFill>
                <a:srgbClr val="2F2978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  <a:p>
            <a:pPr algn="l" defTabSz="342864" rtl="0">
              <a:buClr>
                <a:srgbClr val="2F2978"/>
              </a:buClr>
              <a:defRPr/>
            </a:pPr>
            <a:r>
              <a:rPr lang="fr-be" sz="1200" b="0" i="0" u="none" baseline="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 </a:t>
            </a:r>
            <a:endParaRPr lang="fr-be" sz="1200" dirty="0">
              <a:solidFill>
                <a:srgbClr val="2F2978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2DEE2F1-A2CA-8FC8-4452-9E14C002F9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4458" y="1453573"/>
            <a:ext cx="1413062" cy="30634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2F2978"/>
            </a:solidFill>
          </a:ln>
          <a:effectLst/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65099F9-523D-AAD5-FB7C-E6EDBE094D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7330" y="1073602"/>
            <a:ext cx="1546859" cy="3181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188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E77DA3-292F-7A42-D6AE-3EB9AE671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0;p25">
            <a:extLst>
              <a:ext uri="{FF2B5EF4-FFF2-40B4-BE49-F238E27FC236}">
                <a16:creationId xmlns:a16="http://schemas.microsoft.com/office/drawing/2014/main" id="{88C38CDD-4908-EA05-1958-94B3420928FC}"/>
              </a:ext>
            </a:extLst>
          </p:cNvPr>
          <p:cNvSpPr txBox="1"/>
          <p:nvPr/>
        </p:nvSpPr>
        <p:spPr>
          <a:xfrm>
            <a:off x="533400" y="319561"/>
            <a:ext cx="3850342" cy="544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l" rtl="0">
              <a:lnSpc>
                <a:spcPct val="130000"/>
              </a:lnSpc>
            </a:pPr>
            <a:r>
              <a:rPr lang="fr-be" sz="1800" b="1" i="0" u="none" baseline="0">
                <a:solidFill>
                  <a:srgbClr val="2F2978"/>
                </a:solidFill>
                <a:latin typeface="Manrope"/>
                <a:ea typeface="Manrope"/>
                <a:cs typeface="Manrope"/>
                <a:sym typeface="Manrope"/>
              </a:rPr>
              <a:t>Suivez vos progrès</a:t>
            </a:r>
            <a:endParaRPr lang="fr-be" sz="1800" dirty="0">
              <a:solidFill>
                <a:srgbClr val="2F2978"/>
              </a:solidFill>
              <a:latin typeface="Manrope"/>
              <a:sym typeface="Manrope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9D8E75-D934-DE8D-0778-D4EC38772613}"/>
              </a:ext>
            </a:extLst>
          </p:cNvPr>
          <p:cNvSpPr txBox="1"/>
          <p:nvPr/>
        </p:nvSpPr>
        <p:spPr>
          <a:xfrm>
            <a:off x="530281" y="1454400"/>
            <a:ext cx="3122267" cy="175432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 defTabSz="342864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r>
              <a:rPr lang="fr-be" sz="1200" b="0" i="0" u="none" baseline="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Voir </a:t>
            </a:r>
            <a:r>
              <a:rPr lang="fr-be" sz="120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ses progrès, ça motive</a:t>
            </a:r>
            <a:r>
              <a:rPr lang="fr-be" sz="1200" b="0" i="0" u="none" baseline="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 !</a:t>
            </a:r>
          </a:p>
          <a:p>
            <a:pPr marL="342900" indent="-342900" algn="l" defTabSz="342864" rtl="0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endParaRPr lang="fr-be" sz="1200" dirty="0">
              <a:solidFill>
                <a:srgbClr val="2F2978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  <a:p>
            <a:pPr marL="342900" indent="-342900" algn="l" defTabSz="342864" rtl="0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r>
              <a:rPr lang="fr-be" sz="1200" b="0" i="0" u="none" baseline="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Suivez vos performances hebdomadaires et journalières.</a:t>
            </a:r>
            <a:endParaRPr lang="fr-be" sz="1200" b="0" i="0" u="none" baseline="0" dirty="0">
              <a:solidFill>
                <a:srgbClr val="2F2978"/>
              </a:solidFill>
              <a:latin typeface="Manrope Medium"/>
              <a:ea typeface="Manrope Medium"/>
              <a:cs typeface="Manrope Medium"/>
            </a:endParaRPr>
          </a:p>
          <a:p>
            <a:pPr marL="342900" indent="-342900" algn="l" defTabSz="342864" rtl="0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endParaRPr lang="fr-be" sz="1200" dirty="0">
              <a:solidFill>
                <a:srgbClr val="2F2978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  <a:p>
            <a:pPr marL="342900" indent="-342900" defTabSz="342864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r>
              <a:rPr lang="fr-be" sz="1200" b="0" i="0" u="none" baseline="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Avec le tracker de fitness, gardez facilement un œil sur </a:t>
            </a:r>
            <a:r>
              <a:rPr lang="fr-be" sz="120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vos objectifs </a:t>
            </a:r>
            <a:r>
              <a:rPr lang="fr-be" sz="1200" b="0" i="0" u="none" baseline="0" dirty="0">
                <a:solidFill>
                  <a:srgbClr val="2F297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atteints et les défis qu’il vous reste à relever.</a:t>
            </a:r>
            <a:endParaRPr lang="fr-be" sz="1200" dirty="0">
              <a:solidFill>
                <a:srgbClr val="2F2978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200514-AE64-A40D-007B-ECB6E448AE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2397" y="1096523"/>
            <a:ext cx="1714764" cy="3717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2F2978"/>
            </a:solidFill>
          </a:ln>
          <a:effectLst/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5C2C8F2-AC7A-BBC6-905D-16B6E94C99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3742" y="740924"/>
            <a:ext cx="1714764" cy="35553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2F2978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9856674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96746-74E9-2E44-5DDB-CBDAB00B1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0;p25">
            <a:extLst>
              <a:ext uri="{FF2B5EF4-FFF2-40B4-BE49-F238E27FC236}">
                <a16:creationId xmlns:a16="http://schemas.microsoft.com/office/drawing/2014/main" id="{DD049C33-5810-047A-2712-1B227BE86D6C}"/>
              </a:ext>
            </a:extLst>
          </p:cNvPr>
          <p:cNvSpPr txBox="1"/>
          <p:nvPr/>
        </p:nvSpPr>
        <p:spPr>
          <a:xfrm>
            <a:off x="533400" y="319561"/>
            <a:ext cx="3850342" cy="544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l" rtl="0">
              <a:lnSpc>
                <a:spcPct val="130000"/>
              </a:lnSpc>
            </a:pPr>
            <a:r>
              <a:rPr lang="fr-be" sz="1800" b="1" i="0" u="none" baseline="0">
                <a:solidFill>
                  <a:srgbClr val="2F2978"/>
                </a:solidFill>
                <a:latin typeface="Manrope"/>
                <a:ea typeface="Manrope"/>
                <a:cs typeface="Manrope"/>
                <a:sym typeface="Manrope"/>
              </a:rPr>
              <a:t>Récompenses</a:t>
            </a:r>
            <a:endParaRPr lang="fr-be" sz="1800" dirty="0">
              <a:solidFill>
                <a:srgbClr val="2F2978"/>
              </a:solidFill>
              <a:latin typeface="Manrope"/>
              <a:sym typeface="Manrope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39B942-5BCA-0DA9-D4E2-BBC9F2A651CB}"/>
              </a:ext>
            </a:extLst>
          </p:cNvPr>
          <p:cNvSpPr txBox="1"/>
          <p:nvPr/>
        </p:nvSpPr>
        <p:spPr>
          <a:xfrm>
            <a:off x="530281" y="1454400"/>
            <a:ext cx="3122267" cy="286232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 algn="l" defTabSz="342864" rtl="0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r>
              <a:rPr lang="fr-be" sz="1200" b="0" i="0" u="none" baseline="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</a:rPr>
              <a:t>Vous utilisez activement l’app ou atteignez vos objectifs ? Vous méritez une récompense.</a:t>
            </a:r>
            <a:br>
              <a:rPr lang="fr-be" sz="1200" dirty="0">
                <a:latin typeface="Manrope" panose="020B0604020202020204" charset="0"/>
                <a:ea typeface="Open Sans ExtraBold" charset="0"/>
                <a:cs typeface="Open Sans ExtraBold" charset="0"/>
              </a:rPr>
            </a:br>
            <a:endParaRPr lang="fr-be" sz="1200" dirty="0">
              <a:solidFill>
                <a:srgbClr val="2F2978"/>
              </a:solidFill>
              <a:latin typeface="Manrope" panose="020B0604020202020204" charset="0"/>
              <a:ea typeface="Open Sans ExtraBold" charset="0"/>
              <a:cs typeface="Open Sans ExtraBold" charset="0"/>
            </a:endParaRPr>
          </a:p>
          <a:p>
            <a:pPr marL="342900" indent="-342900" algn="l" defTabSz="342864" rtl="0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r>
              <a:rPr lang="fr-be" sz="1200" b="0" i="0" u="none" baseline="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</a:rPr>
              <a:t>Votre activité vous rapporte des diamants digitaux, que vous pouvez convertir en bons d’achat (valeur réelle) auprès de nos partenaires sélectionnés.</a:t>
            </a:r>
          </a:p>
          <a:p>
            <a:pPr marL="342900" indent="-342900" algn="l" defTabSz="342864" rtl="0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endParaRPr lang="fr-be" sz="1200" dirty="0">
              <a:solidFill>
                <a:srgbClr val="2F2978"/>
              </a:solidFill>
              <a:latin typeface="Manrope" panose="020B0604020202020204" charset="0"/>
              <a:ea typeface="Open Sans ExtraBold" charset="0"/>
              <a:cs typeface="Open Sans ExtraBold" charset="0"/>
            </a:endParaRPr>
          </a:p>
          <a:p>
            <a:pPr marL="342900" indent="-342900" defTabSz="342864">
              <a:buClr>
                <a:srgbClr val="2F2978"/>
              </a:buClr>
              <a:buFont typeface="Wingdings" panose="05000000000000000000" pitchFamily="2" charset="2"/>
              <a:buChar char="§"/>
              <a:defRPr/>
            </a:pPr>
            <a:r>
              <a:rPr lang="fr-be" sz="1200" b="0" i="0" u="none" baseline="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</a:rPr>
              <a:t>Choisissez par exemple Decathlon, bol.com, ou </a:t>
            </a:r>
            <a:r>
              <a:rPr lang="fr-be" sz="1200" b="0" i="0" u="none" baseline="0" dirty="0" err="1">
                <a:solidFill>
                  <a:srgbClr val="2F2978"/>
                </a:solidFill>
                <a:latin typeface="Manrope"/>
                <a:ea typeface="Open Sans ExtraBold"/>
                <a:cs typeface="Open Sans ExtraBold"/>
              </a:rPr>
              <a:t>Dille</a:t>
            </a:r>
            <a:r>
              <a:rPr lang="fr-be" sz="1200" b="0" i="0" u="none" baseline="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</a:rPr>
              <a:t> &amp; </a:t>
            </a:r>
            <a:r>
              <a:rPr lang="fr-be" sz="1200" b="0" i="0" u="none" baseline="0" dirty="0" err="1">
                <a:solidFill>
                  <a:srgbClr val="2F2978"/>
                </a:solidFill>
                <a:latin typeface="Manrope"/>
                <a:ea typeface="Open Sans ExtraBold"/>
                <a:cs typeface="Open Sans ExtraBold"/>
              </a:rPr>
              <a:t>Kamille</a:t>
            </a:r>
            <a:r>
              <a:rPr lang="fr-be" sz="1200" b="0" i="0" u="none" baseline="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</a:rPr>
              <a:t>. Vous pouvez aussi opter pour </a:t>
            </a:r>
            <a:r>
              <a:rPr lang="fr-be" sz="120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</a:rPr>
              <a:t>un</a:t>
            </a:r>
            <a:r>
              <a:rPr lang="fr-be" sz="1200" b="0" i="0" u="none" baseline="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</a:rPr>
              <a:t> </a:t>
            </a:r>
            <a:r>
              <a:rPr lang="fr-be" sz="120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</a:rPr>
              <a:t>geste </a:t>
            </a:r>
            <a:r>
              <a:rPr lang="fr-be" sz="1200" b="0" i="0" u="none" baseline="0" dirty="0">
                <a:solidFill>
                  <a:srgbClr val="2F2978"/>
                </a:solidFill>
                <a:latin typeface="Manrope"/>
                <a:ea typeface="Open Sans ExtraBold"/>
                <a:cs typeface="Open Sans ExtraBold"/>
              </a:rPr>
              <a:t>pour la planète, comme faire planter des arbres.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CC31F98-6135-F465-AC46-5520FBC8B6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891" y="864295"/>
            <a:ext cx="1442738" cy="31277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2F2978"/>
            </a:solidFill>
          </a:ln>
          <a:effectLst/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984B867-2029-7F30-007C-8880A447DD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7519" y="864295"/>
            <a:ext cx="1442738" cy="31277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2F2978"/>
            </a:solidFill>
          </a:ln>
          <a:effectLst/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E0DBC5F-32B3-3A08-CF4A-98EACA92FA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3205" y="1381829"/>
            <a:ext cx="1442738" cy="31277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2F2978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2430950160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51e4d7a-c3c2-49bd-bd52-2c7b1926d9b9" xsi:nil="true"/>
    <lcf76f155ced4ddcb4097134ff3c332f xmlns="2df40e22-8c1f-4094-abb8-5893ba22849d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30D4EB53301048ABEE391A9B6BFF0C" ma:contentTypeVersion="14" ma:contentTypeDescription="Create a new document." ma:contentTypeScope="" ma:versionID="dbbaf2aa03359186f3a59db508bb0924">
  <xsd:schema xmlns:xsd="http://www.w3.org/2001/XMLSchema" xmlns:xs="http://www.w3.org/2001/XMLSchema" xmlns:p="http://schemas.microsoft.com/office/2006/metadata/properties" xmlns:ns2="2df40e22-8c1f-4094-abb8-5893ba22849d" xmlns:ns3="c51e4d7a-c3c2-49bd-bd52-2c7b1926d9b9" targetNamespace="http://schemas.microsoft.com/office/2006/metadata/properties" ma:root="true" ma:fieldsID="394aff01b2fdaa204d365fe3ea07fc34" ns2:_="" ns3:_="">
    <xsd:import namespace="2df40e22-8c1f-4094-abb8-5893ba22849d"/>
    <xsd:import namespace="c51e4d7a-c3c2-49bd-bd52-2c7b1926d9b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f40e22-8c1f-4094-abb8-5893ba2284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a240b72-1fe9-40ca-aa9c-4cb00326d4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1e4d7a-c3c2-49bd-bd52-2c7b1926d9b9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0fe16293-e30b-4011-906d-c394b362089f}" ma:internalName="TaxCatchAll" ma:showField="CatchAllData" ma:web="c51e4d7a-c3c2-49bd-bd52-2c7b1926d9b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21E3317-9281-47FB-AFB8-E630B30D834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CAF1EFF-9AE2-4FDC-A217-918B6A26F5FC}">
  <ds:schemaRefs>
    <ds:schemaRef ds:uri="http://schemas.microsoft.com/office/2006/metadata/properties"/>
    <ds:schemaRef ds:uri="http://schemas.microsoft.com/office/infopath/2007/PartnerControls"/>
    <ds:schemaRef ds:uri="c898b5ad-a357-4d43-82fe-0016648fe8e0"/>
    <ds:schemaRef ds:uri="df2708dc-324d-4a8d-b16d-0741447a7a71"/>
    <ds:schemaRef ds:uri="a7599020-1714-4f8c-b31a-581b0006cbb5"/>
    <ds:schemaRef ds:uri="1e91d2bc-6680-416a-9701-9f70c88af51d"/>
  </ds:schemaRefs>
</ds:datastoreItem>
</file>

<file path=customXml/itemProps3.xml><?xml version="1.0" encoding="utf-8"?>
<ds:datastoreItem xmlns:ds="http://schemas.openxmlformats.org/officeDocument/2006/customXml" ds:itemID="{63707676-E0D0-4D7B-8043-32CD081B44C7}"/>
</file>

<file path=docMetadata/LabelInfo.xml><?xml version="1.0" encoding="utf-8"?>
<clbl:labelList xmlns:clbl="http://schemas.microsoft.com/office/2020/mipLabelMetadata">
  <clbl:label id="{ede30484-7a78-4250-97b8-a1718403fcb0}" enabled="1" method="Standard" siteId="{a7ec1e0f-51f6-4919-b640-eba8413c83ae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3027</TotalTime>
  <Words>523</Words>
  <Application>Microsoft Office PowerPoint</Application>
  <PresentationFormat>On-screen Show (16:9)</PresentationFormat>
  <Paragraphs>55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Courier New</vt:lpstr>
      <vt:lpstr>Manrope SemiBold</vt:lpstr>
      <vt:lpstr>Manrope Medium</vt:lpstr>
      <vt:lpstr>Arial</vt:lpstr>
      <vt:lpstr>Manrope</vt:lpstr>
      <vt:lpstr>Wingdings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Van Schil Evi</dc:creator>
  <cp:lastModifiedBy>Van Schil Evi</cp:lastModifiedBy>
  <cp:revision>171</cp:revision>
  <dcterms:modified xsi:type="dcterms:W3CDTF">2026-01-26T13:08:51Z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0x0101005630D4EB53301048ABEE391A9B6BFF0C</vt:lpwstr>
  </property>
  <property fmtid="{D5CDD505-2E9C-101B-9397-08002B2CF9AE}" pid="3" name="MediaServiceImageTags">
    <vt:lpwstr/>
  </property>
</Properties>
</file>