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4"/>
  </p:sldMasterIdLst>
  <p:notesMasterIdLst>
    <p:notesMasterId r:id="rId17"/>
  </p:notesMasterIdLst>
  <p:sldIdLst>
    <p:sldId id="256" r:id="rId5"/>
    <p:sldId id="2134805715" r:id="rId6"/>
    <p:sldId id="2134805681" r:id="rId7"/>
    <p:sldId id="2134805701" r:id="rId8"/>
    <p:sldId id="2134805707" r:id="rId9"/>
    <p:sldId id="2134805702" r:id="rId10"/>
    <p:sldId id="2134805711" r:id="rId11"/>
    <p:sldId id="2134805712" r:id="rId12"/>
    <p:sldId id="2134805713" r:id="rId13"/>
    <p:sldId id="2134805683" r:id="rId14"/>
    <p:sldId id="2134805714" r:id="rId15"/>
    <p:sldId id="265" r:id="rId16"/>
  </p:sldIdLst>
  <p:sldSz cx="9144000" cy="5143500" type="screen16x9"/>
  <p:notesSz cx="6858000" cy="9144000"/>
  <p:embeddedFontLst>
    <p:embeddedFont>
      <p:font typeface="Manrope" panose="020B0604020202020204" charset="0"/>
      <p:regular r:id="rId18"/>
      <p:bold r:id="rId19"/>
    </p:embeddedFont>
    <p:embeddedFont>
      <p:font typeface="Manrope Medium" panose="020B0604020202020204" charset="0"/>
      <p:regular r:id="rId20"/>
      <p:bold r:id="rId21"/>
    </p:embeddedFont>
    <p:embeddedFont>
      <p:font typeface="Manrope SemiBold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5">
          <p15:clr>
            <a:srgbClr val="747775"/>
          </p15:clr>
        </p15:guide>
        <p15:guide id="2" pos="3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978"/>
    <a:srgbClr val="F8EFE8"/>
    <a:srgbClr val="FFD6AD"/>
    <a:srgbClr val="FDD3DF"/>
    <a:srgbClr val="FFA7BA"/>
    <a:srgbClr val="D7C8CD"/>
    <a:srgbClr val="CDBFBF"/>
    <a:srgbClr val="F6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7A6B4-1AC7-445F-A948-CE1AEEADC4FC}" v="29" dt="2026-01-26T12:59:37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13" autoAdjust="0"/>
  </p:normalViewPr>
  <p:slideViewPr>
    <p:cSldViewPr snapToGrid="0">
      <p:cViewPr varScale="1">
        <p:scale>
          <a:sx n="104" d="100"/>
          <a:sy n="104" d="100"/>
        </p:scale>
        <p:origin x="108" y="576"/>
      </p:cViewPr>
      <p:guideLst>
        <p:guide orient="horz" pos="555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Schil Evi" userId="c2551a9c-5f67-4c8e-9217-a0084b93b1a6" providerId="ADAL" clId="{52F4629F-ACBC-4CAE-BF0D-54636F2E120E}"/>
    <pc:docChg chg="undo redo custSel addSld delSld modSld">
      <pc:chgData name="Van Schil Evi" userId="c2551a9c-5f67-4c8e-9217-a0084b93b1a6" providerId="ADAL" clId="{52F4629F-ACBC-4CAE-BF0D-54636F2E120E}" dt="2026-01-26T13:08:48.379" v="205" actId="14100"/>
      <pc:docMkLst>
        <pc:docMk/>
      </pc:docMkLst>
      <pc:sldChg chg="addSp delSp modSp mod">
        <pc:chgData name="Van Schil Evi" userId="c2551a9c-5f67-4c8e-9217-a0084b93b1a6" providerId="ADAL" clId="{52F4629F-ACBC-4CAE-BF0D-54636F2E120E}" dt="2026-01-26T12:57:31.502" v="131"/>
        <pc:sldMkLst>
          <pc:docMk/>
          <pc:sldMk cId="0" sldId="256"/>
        </pc:sldMkLst>
        <pc:picChg chg="add mod">
          <ac:chgData name="Van Schil Evi" userId="c2551a9c-5f67-4c8e-9217-a0084b93b1a6" providerId="ADAL" clId="{52F4629F-ACBC-4CAE-BF0D-54636F2E120E}" dt="2026-01-26T12:57:31.502" v="131"/>
          <ac:picMkLst>
            <pc:docMk/>
            <pc:sldMk cId="0" sldId="256"/>
            <ac:picMk id="2" creationId="{00000000-0000-0000-0000-000000000000}"/>
          </ac:picMkLst>
        </pc:picChg>
        <pc:picChg chg="del">
          <ac:chgData name="Van Schil Evi" userId="c2551a9c-5f67-4c8e-9217-a0084b93b1a6" providerId="ADAL" clId="{52F4629F-ACBC-4CAE-BF0D-54636F2E120E}" dt="2026-01-26T12:57:30.563" v="130" actId="478"/>
          <ac:picMkLst>
            <pc:docMk/>
            <pc:sldMk cId="0" sldId="256"/>
            <ac:picMk id="70" creationId="{00000000-0000-0000-0000-000000000000}"/>
          </ac:picMkLst>
        </pc:picChg>
      </pc:sldChg>
      <pc:sldChg chg="addSp delSp modSp mod">
        <pc:chgData name="Van Schil Evi" userId="c2551a9c-5f67-4c8e-9217-a0084b93b1a6" providerId="ADAL" clId="{52F4629F-ACBC-4CAE-BF0D-54636F2E120E}" dt="2026-01-26T12:39:58.537" v="8" actId="1076"/>
        <pc:sldMkLst>
          <pc:docMk/>
          <pc:sldMk cId="1946227190" sldId="2134805681"/>
        </pc:sldMkLst>
        <pc:picChg chg="add mod">
          <ac:chgData name="Van Schil Evi" userId="c2551a9c-5f67-4c8e-9217-a0084b93b1a6" providerId="ADAL" clId="{52F4629F-ACBC-4CAE-BF0D-54636F2E120E}" dt="2026-01-26T12:39:58.537" v="8" actId="1076"/>
          <ac:picMkLst>
            <pc:docMk/>
            <pc:sldMk cId="1946227190" sldId="2134805681"/>
            <ac:picMk id="7" creationId="{8E9ADBED-0A5E-3BC4-0AAF-D3DD1F06D90B}"/>
          </ac:picMkLst>
        </pc:picChg>
        <pc:picChg chg="del">
          <ac:chgData name="Van Schil Evi" userId="c2551a9c-5f67-4c8e-9217-a0084b93b1a6" providerId="ADAL" clId="{52F4629F-ACBC-4CAE-BF0D-54636F2E120E}" dt="2026-01-26T12:39:42.979" v="2" actId="478"/>
          <ac:picMkLst>
            <pc:docMk/>
            <pc:sldMk cId="1946227190" sldId="2134805681"/>
            <ac:picMk id="12" creationId="{0B94F9C7-A2F1-F4FC-140B-E3783C80B628}"/>
          </ac:picMkLst>
        </pc:picChg>
      </pc:sldChg>
      <pc:sldChg chg="modSp mod">
        <pc:chgData name="Van Schil Evi" userId="c2551a9c-5f67-4c8e-9217-a0084b93b1a6" providerId="ADAL" clId="{52F4629F-ACBC-4CAE-BF0D-54636F2E120E}" dt="2026-01-26T13:08:48.379" v="205" actId="14100"/>
        <pc:sldMkLst>
          <pc:docMk/>
          <pc:sldMk cId="0" sldId="2134805683"/>
        </pc:sldMkLst>
        <pc:spChg chg="mod">
          <ac:chgData name="Van Schil Evi" userId="c2551a9c-5f67-4c8e-9217-a0084b93b1a6" providerId="ADAL" clId="{52F4629F-ACBC-4CAE-BF0D-54636F2E120E}" dt="2026-01-26T13:08:48.379" v="205" actId="14100"/>
          <ac:spMkLst>
            <pc:docMk/>
            <pc:sldMk cId="0" sldId="2134805683"/>
            <ac:spMk id="2" creationId="{99E1C5F5-D37F-7EA5-2883-103FA5FDA96B}"/>
          </ac:spMkLst>
        </pc:spChg>
        <pc:spChg chg="mod">
          <ac:chgData name="Van Schil Evi" userId="c2551a9c-5f67-4c8e-9217-a0084b93b1a6" providerId="ADAL" clId="{52F4629F-ACBC-4CAE-BF0D-54636F2E120E}" dt="2026-01-26T13:03:41.533" v="200" actId="6549"/>
          <ac:spMkLst>
            <pc:docMk/>
            <pc:sldMk cId="0" sldId="2134805683"/>
            <ac:spMk id="102" creationId="{00000000-0000-0000-0000-000000000000}"/>
          </ac:spMkLst>
        </pc:spChg>
      </pc:sldChg>
      <pc:sldChg chg="addSp delSp modSp mod">
        <pc:chgData name="Van Schil Evi" userId="c2551a9c-5f67-4c8e-9217-a0084b93b1a6" providerId="ADAL" clId="{52F4629F-ACBC-4CAE-BF0D-54636F2E120E}" dt="2026-01-26T12:57:11.547" v="129" actId="1076"/>
        <pc:sldMkLst>
          <pc:docMk/>
          <pc:sldMk cId="3984089987" sldId="2134805701"/>
        </pc:sldMkLst>
        <pc:picChg chg="add mod">
          <ac:chgData name="Van Schil Evi" userId="c2551a9c-5f67-4c8e-9217-a0084b93b1a6" providerId="ADAL" clId="{52F4629F-ACBC-4CAE-BF0D-54636F2E120E}" dt="2026-01-26T12:57:11.547" v="129" actId="1076"/>
          <ac:picMkLst>
            <pc:docMk/>
            <pc:sldMk cId="3984089987" sldId="2134805701"/>
            <ac:picMk id="4" creationId="{2D9CC1C9-08FC-7919-450F-E6CBBA0F95FA}"/>
          </ac:picMkLst>
        </pc:picChg>
        <pc:picChg chg="add mod">
          <ac:chgData name="Van Schil Evi" userId="c2551a9c-5f67-4c8e-9217-a0084b93b1a6" providerId="ADAL" clId="{52F4629F-ACBC-4CAE-BF0D-54636F2E120E}" dt="2026-01-26T12:57:09.886" v="128" actId="1076"/>
          <ac:picMkLst>
            <pc:docMk/>
            <pc:sldMk cId="3984089987" sldId="2134805701"/>
            <ac:picMk id="7" creationId="{9E7C5F4A-4E44-7F10-C8C1-ACC4E1E0C237}"/>
          </ac:picMkLst>
        </pc:picChg>
        <pc:picChg chg="del">
          <ac:chgData name="Van Schil Evi" userId="c2551a9c-5f67-4c8e-9217-a0084b93b1a6" providerId="ADAL" clId="{52F4629F-ACBC-4CAE-BF0D-54636F2E120E}" dt="2026-01-26T12:57:02.127" v="125" actId="478"/>
          <ac:picMkLst>
            <pc:docMk/>
            <pc:sldMk cId="3984089987" sldId="2134805701"/>
            <ac:picMk id="24" creationId="{3CF91567-0636-81DE-D7D4-222983B66DA2}"/>
          </ac:picMkLst>
        </pc:picChg>
        <pc:picChg chg="del">
          <ac:chgData name="Van Schil Evi" userId="c2551a9c-5f67-4c8e-9217-a0084b93b1a6" providerId="ADAL" clId="{52F4629F-ACBC-4CAE-BF0D-54636F2E120E}" dt="2026-01-26T12:57:05.021" v="126" actId="478"/>
          <ac:picMkLst>
            <pc:docMk/>
            <pc:sldMk cId="3984089987" sldId="2134805701"/>
            <ac:picMk id="26" creationId="{158C444D-16E4-30BF-A0E6-5F3DE7A07701}"/>
          </ac:picMkLst>
        </pc:picChg>
      </pc:sldChg>
      <pc:sldChg chg="addSp delSp modSp mod">
        <pc:chgData name="Van Schil Evi" userId="c2551a9c-5f67-4c8e-9217-a0084b93b1a6" providerId="ADAL" clId="{52F4629F-ACBC-4CAE-BF0D-54636F2E120E}" dt="2026-01-26T12:59:35.677" v="149" actId="1076"/>
        <pc:sldMkLst>
          <pc:docMk/>
          <pc:sldMk cId="3266236471" sldId="2134805702"/>
        </pc:sldMkLst>
        <pc:picChg chg="add mod">
          <ac:chgData name="Van Schil Evi" userId="c2551a9c-5f67-4c8e-9217-a0084b93b1a6" providerId="ADAL" clId="{52F4629F-ACBC-4CAE-BF0D-54636F2E120E}" dt="2026-01-26T12:58:32.419" v="141" actId="1076"/>
          <ac:picMkLst>
            <pc:docMk/>
            <pc:sldMk cId="3266236471" sldId="2134805702"/>
            <ac:picMk id="3" creationId="{55B41B4E-1903-3571-7B97-B377265ECA46}"/>
          </ac:picMkLst>
        </pc:picChg>
        <pc:picChg chg="del">
          <ac:chgData name="Van Schil Evi" userId="c2551a9c-5f67-4c8e-9217-a0084b93b1a6" providerId="ADAL" clId="{52F4629F-ACBC-4CAE-BF0D-54636F2E120E}" dt="2026-01-26T12:58:19.135" v="133" actId="478"/>
          <ac:picMkLst>
            <pc:docMk/>
            <pc:sldMk cId="3266236471" sldId="2134805702"/>
            <ac:picMk id="4" creationId="{0D6F23D4-B4CF-C58F-603B-E054075D9654}"/>
          </ac:picMkLst>
        </pc:picChg>
        <pc:picChg chg="add mod">
          <ac:chgData name="Van Schil Evi" userId="c2551a9c-5f67-4c8e-9217-a0084b93b1a6" providerId="ADAL" clId="{52F4629F-ACBC-4CAE-BF0D-54636F2E120E}" dt="2026-01-26T12:58:31.347" v="140" actId="1076"/>
          <ac:picMkLst>
            <pc:docMk/>
            <pc:sldMk cId="3266236471" sldId="2134805702"/>
            <ac:picMk id="5" creationId="{CBBB5C36-69C3-5D33-26B5-B8F8B1522F43}"/>
          </ac:picMkLst>
        </pc:picChg>
        <pc:picChg chg="add mod">
          <ac:chgData name="Van Schil Evi" userId="c2551a9c-5f67-4c8e-9217-a0084b93b1a6" providerId="ADAL" clId="{52F4629F-ACBC-4CAE-BF0D-54636F2E120E}" dt="2026-01-26T12:59:35.677" v="149" actId="1076"/>
          <ac:picMkLst>
            <pc:docMk/>
            <pc:sldMk cId="3266236471" sldId="2134805702"/>
            <ac:picMk id="6" creationId="{8918400D-5477-1BCC-C71E-CCF66586D34B}"/>
          </ac:picMkLst>
        </pc:picChg>
        <pc:picChg chg="del">
          <ac:chgData name="Van Schil Evi" userId="c2551a9c-5f67-4c8e-9217-a0084b93b1a6" providerId="ADAL" clId="{52F4629F-ACBC-4CAE-BF0D-54636F2E120E}" dt="2026-01-26T12:58:21.677" v="135" actId="478"/>
          <ac:picMkLst>
            <pc:docMk/>
            <pc:sldMk cId="3266236471" sldId="2134805702"/>
            <ac:picMk id="7" creationId="{4D757124-EB96-67E9-23FC-62CA9ABEB980}"/>
          </ac:picMkLst>
        </pc:picChg>
        <pc:picChg chg="del">
          <ac:chgData name="Van Schil Evi" userId="c2551a9c-5f67-4c8e-9217-a0084b93b1a6" providerId="ADAL" clId="{52F4629F-ACBC-4CAE-BF0D-54636F2E120E}" dt="2026-01-26T12:58:22.735" v="136" actId="478"/>
          <ac:picMkLst>
            <pc:docMk/>
            <pc:sldMk cId="3266236471" sldId="2134805702"/>
            <ac:picMk id="11" creationId="{49F9CC4E-3B1D-4820-AD7C-A1A2531384F6}"/>
          </ac:picMkLst>
        </pc:picChg>
      </pc:sldChg>
      <pc:sldChg chg="addSp delSp modSp mod">
        <pc:chgData name="Van Schil Evi" userId="c2551a9c-5f67-4c8e-9217-a0084b93b1a6" providerId="ADAL" clId="{52F4629F-ACBC-4CAE-BF0D-54636F2E120E}" dt="2026-01-26T12:56:43.133" v="120" actId="1035"/>
        <pc:sldMkLst>
          <pc:docMk/>
          <pc:sldMk cId="2831217266" sldId="2134805707"/>
        </pc:sldMkLst>
        <pc:spChg chg="mod">
          <ac:chgData name="Van Schil Evi" userId="c2551a9c-5f67-4c8e-9217-a0084b93b1a6" providerId="ADAL" clId="{52F4629F-ACBC-4CAE-BF0D-54636F2E120E}" dt="2026-01-26T12:56:35.354" v="109" actId="1035"/>
          <ac:spMkLst>
            <pc:docMk/>
            <pc:sldMk cId="2831217266" sldId="2134805707"/>
            <ac:spMk id="5" creationId="{9B334E62-93F3-ABEE-7AC9-69C322E3406A}"/>
          </ac:spMkLst>
        </pc:spChg>
        <pc:spChg chg="mod">
          <ac:chgData name="Van Schil Evi" userId="c2551a9c-5f67-4c8e-9217-a0084b93b1a6" providerId="ADAL" clId="{52F4629F-ACBC-4CAE-BF0D-54636F2E120E}" dt="2026-01-26T12:56:43.133" v="120" actId="1035"/>
          <ac:spMkLst>
            <pc:docMk/>
            <pc:sldMk cId="2831217266" sldId="2134805707"/>
            <ac:spMk id="9" creationId="{619F7EC8-BA59-50CF-2C52-8610FFAFFA7B}"/>
          </ac:spMkLst>
        </pc:spChg>
        <pc:spChg chg="mod">
          <ac:chgData name="Van Schil Evi" userId="c2551a9c-5f67-4c8e-9217-a0084b93b1a6" providerId="ADAL" clId="{52F4629F-ACBC-4CAE-BF0D-54636F2E120E}" dt="2026-01-26T12:56:43.133" v="120" actId="1035"/>
          <ac:spMkLst>
            <pc:docMk/>
            <pc:sldMk cId="2831217266" sldId="2134805707"/>
            <ac:spMk id="11" creationId="{41E5DB7B-2BD6-A51C-D568-5F9E5C1B5E05}"/>
          </ac:spMkLst>
        </pc:spChg>
        <pc:picChg chg="add mod">
          <ac:chgData name="Van Schil Evi" userId="c2551a9c-5f67-4c8e-9217-a0084b93b1a6" providerId="ADAL" clId="{52F4629F-ACBC-4CAE-BF0D-54636F2E120E}" dt="2026-01-26T12:56:19.705" v="99" actId="1076"/>
          <ac:picMkLst>
            <pc:docMk/>
            <pc:sldMk cId="2831217266" sldId="2134805707"/>
            <ac:picMk id="4" creationId="{E4259E6E-9F31-7086-B14E-D4AE3EB94464}"/>
          </ac:picMkLst>
        </pc:picChg>
        <pc:picChg chg="del">
          <ac:chgData name="Van Schil Evi" userId="c2551a9c-5f67-4c8e-9217-a0084b93b1a6" providerId="ADAL" clId="{52F4629F-ACBC-4CAE-BF0D-54636F2E120E}" dt="2026-01-26T12:56:00.788" v="93" actId="478"/>
          <ac:picMkLst>
            <pc:docMk/>
            <pc:sldMk cId="2831217266" sldId="2134805707"/>
            <ac:picMk id="6" creationId="{2A572907-1FC0-8396-8135-B556073224CA}"/>
          </ac:picMkLst>
        </pc:picChg>
        <pc:picChg chg="add del mod">
          <ac:chgData name="Van Schil Evi" userId="c2551a9c-5f67-4c8e-9217-a0084b93b1a6" providerId="ADAL" clId="{52F4629F-ACBC-4CAE-BF0D-54636F2E120E}" dt="2026-01-26T12:53:57.017" v="71" actId="478"/>
          <ac:picMkLst>
            <pc:docMk/>
            <pc:sldMk cId="2831217266" sldId="2134805707"/>
            <ac:picMk id="8" creationId="{C6F08C78-A26A-37E8-5060-06156CAE0549}"/>
          </ac:picMkLst>
        </pc:picChg>
        <pc:picChg chg="del">
          <ac:chgData name="Van Schil Evi" userId="c2551a9c-5f67-4c8e-9217-a0084b93b1a6" providerId="ADAL" clId="{52F4629F-ACBC-4CAE-BF0D-54636F2E120E}" dt="2026-01-26T12:56:15.613" v="96" actId="478"/>
          <ac:picMkLst>
            <pc:docMk/>
            <pc:sldMk cId="2831217266" sldId="2134805707"/>
            <ac:picMk id="12" creationId="{D71B72D9-E75A-FD55-D7CA-5DE83A34D108}"/>
          </ac:picMkLst>
        </pc:picChg>
        <pc:picChg chg="add mod">
          <ac:chgData name="Van Schil Evi" userId="c2551a9c-5f67-4c8e-9217-a0084b93b1a6" providerId="ADAL" clId="{52F4629F-ACBC-4CAE-BF0D-54636F2E120E}" dt="2026-01-26T12:56:20.891" v="100" actId="1076"/>
          <ac:picMkLst>
            <pc:docMk/>
            <pc:sldMk cId="2831217266" sldId="2134805707"/>
            <ac:picMk id="13" creationId="{EDB94E48-6051-5530-3A23-2AF5B9350745}"/>
          </ac:picMkLst>
        </pc:picChg>
        <pc:picChg chg="del">
          <ac:chgData name="Van Schil Evi" userId="c2551a9c-5f67-4c8e-9217-a0084b93b1a6" providerId="ADAL" clId="{52F4629F-ACBC-4CAE-BF0D-54636F2E120E}" dt="2026-01-26T12:55:59.823" v="92" actId="478"/>
          <ac:picMkLst>
            <pc:docMk/>
            <pc:sldMk cId="2831217266" sldId="2134805707"/>
            <ac:picMk id="14" creationId="{DA4BE030-3E0A-7848-E89D-C913B4BB39FE}"/>
          </ac:picMkLst>
        </pc:picChg>
        <pc:picChg chg="add mod">
          <ac:chgData name="Van Schil Evi" userId="c2551a9c-5f67-4c8e-9217-a0084b93b1a6" providerId="ADAL" clId="{52F4629F-ACBC-4CAE-BF0D-54636F2E120E}" dt="2026-01-26T12:56:24.894" v="102" actId="14100"/>
          <ac:picMkLst>
            <pc:docMk/>
            <pc:sldMk cId="2831217266" sldId="2134805707"/>
            <ac:picMk id="16" creationId="{6DB86396-1EE1-6B7D-A838-EBE92BE9A2F7}"/>
          </ac:picMkLst>
        </pc:picChg>
      </pc:sldChg>
      <pc:sldChg chg="del">
        <pc:chgData name="Van Schil Evi" userId="c2551a9c-5f67-4c8e-9217-a0084b93b1a6" providerId="ADAL" clId="{52F4629F-ACBC-4CAE-BF0D-54636F2E120E}" dt="2026-01-26T12:41:39.361" v="9" actId="47"/>
        <pc:sldMkLst>
          <pc:docMk/>
          <pc:sldMk cId="4227499172" sldId="2134805709"/>
        </pc:sldMkLst>
      </pc:sldChg>
      <pc:sldChg chg="del">
        <pc:chgData name="Van Schil Evi" userId="c2551a9c-5f67-4c8e-9217-a0084b93b1a6" providerId="ADAL" clId="{52F4629F-ACBC-4CAE-BF0D-54636F2E120E}" dt="2026-01-26T12:41:40.025" v="10" actId="47"/>
        <pc:sldMkLst>
          <pc:docMk/>
          <pc:sldMk cId="3846019983" sldId="2134805710"/>
        </pc:sldMkLst>
      </pc:sldChg>
      <pc:sldChg chg="addSp delSp modSp mod">
        <pc:chgData name="Van Schil Evi" userId="c2551a9c-5f67-4c8e-9217-a0084b93b1a6" providerId="ADAL" clId="{52F4629F-ACBC-4CAE-BF0D-54636F2E120E}" dt="2026-01-26T12:53:14.315" v="67" actId="14100"/>
        <pc:sldMkLst>
          <pc:docMk/>
          <pc:sldMk cId="653188309" sldId="2134805711"/>
        </pc:sldMkLst>
        <pc:spChg chg="del mod topLvl">
          <ac:chgData name="Van Schil Evi" userId="c2551a9c-5f67-4c8e-9217-a0084b93b1a6" providerId="ADAL" clId="{52F4629F-ACBC-4CAE-BF0D-54636F2E120E}" dt="2026-01-26T12:53:01.420" v="61" actId="478"/>
          <ac:spMkLst>
            <pc:docMk/>
            <pc:sldMk cId="653188309" sldId="2134805711"/>
            <ac:spMk id="16" creationId="{8BD77B16-7CA7-06BF-59C9-DB323B1994B9}"/>
          </ac:spMkLst>
        </pc:spChg>
        <pc:spChg chg="del mod">
          <ac:chgData name="Van Schil Evi" userId="c2551a9c-5f67-4c8e-9217-a0084b93b1a6" providerId="ADAL" clId="{52F4629F-ACBC-4CAE-BF0D-54636F2E120E}" dt="2026-01-26T12:53:02.383" v="62" actId="478"/>
          <ac:spMkLst>
            <pc:docMk/>
            <pc:sldMk cId="653188309" sldId="2134805711"/>
            <ac:spMk id="17" creationId="{639F9363-23CB-1BED-AFFA-D2838DB92632}"/>
          </ac:spMkLst>
        </pc:spChg>
        <pc:grpChg chg="del mod">
          <ac:chgData name="Van Schil Evi" userId="c2551a9c-5f67-4c8e-9217-a0084b93b1a6" providerId="ADAL" clId="{52F4629F-ACBC-4CAE-BF0D-54636F2E120E}" dt="2026-01-26T12:51:11.007" v="30" actId="165"/>
          <ac:grpSpMkLst>
            <pc:docMk/>
            <pc:sldMk cId="653188309" sldId="2134805711"/>
            <ac:grpSpMk id="23" creationId="{8718CBCE-C80A-1739-9F53-30FCDC509EC8}"/>
          </ac:grpSpMkLst>
        </pc:grpChg>
        <pc:picChg chg="del">
          <ac:chgData name="Van Schil Evi" userId="c2551a9c-5f67-4c8e-9217-a0084b93b1a6" providerId="ADAL" clId="{52F4629F-ACBC-4CAE-BF0D-54636F2E120E}" dt="2026-01-26T12:51:32.067" v="38" actId="478"/>
          <ac:picMkLst>
            <pc:docMk/>
            <pc:sldMk cId="653188309" sldId="2134805711"/>
            <ac:picMk id="4" creationId="{CD118002-CDA0-0F0F-ABA2-6ED7D21D8C16}"/>
          </ac:picMkLst>
        </pc:picChg>
        <pc:picChg chg="add del mod">
          <ac:chgData name="Van Schil Evi" userId="c2551a9c-5f67-4c8e-9217-a0084b93b1a6" providerId="ADAL" clId="{52F4629F-ACBC-4CAE-BF0D-54636F2E120E}" dt="2026-01-26T12:50:17.345" v="17" actId="478"/>
          <ac:picMkLst>
            <pc:docMk/>
            <pc:sldMk cId="653188309" sldId="2134805711"/>
            <ac:picMk id="6" creationId="{510B5E8C-DFBA-B336-4610-9FACDD011A20}"/>
          </ac:picMkLst>
        </pc:picChg>
        <pc:picChg chg="add del mod ord">
          <ac:chgData name="Van Schil Evi" userId="c2551a9c-5f67-4c8e-9217-a0084b93b1a6" providerId="ADAL" clId="{52F4629F-ACBC-4CAE-BF0D-54636F2E120E}" dt="2026-01-26T12:52:57.449" v="59" actId="478"/>
          <ac:picMkLst>
            <pc:docMk/>
            <pc:sldMk cId="653188309" sldId="2134805711"/>
            <ac:picMk id="8" creationId="{4D9FE214-C1CB-B5D4-D9AA-E050663D1533}"/>
          </ac:picMkLst>
        </pc:picChg>
        <pc:picChg chg="del mod topLvl">
          <ac:chgData name="Van Schil Evi" userId="c2551a9c-5f67-4c8e-9217-a0084b93b1a6" providerId="ADAL" clId="{52F4629F-ACBC-4CAE-BF0D-54636F2E120E}" dt="2026-01-26T12:51:14.345" v="31" actId="478"/>
          <ac:picMkLst>
            <pc:docMk/>
            <pc:sldMk cId="653188309" sldId="2134805711"/>
            <ac:picMk id="10" creationId="{6818089C-923E-6184-E882-09323E9AF5CB}"/>
          </ac:picMkLst>
        </pc:picChg>
        <pc:picChg chg="add mod">
          <ac:chgData name="Van Schil Evi" userId="c2551a9c-5f67-4c8e-9217-a0084b93b1a6" providerId="ADAL" clId="{52F4629F-ACBC-4CAE-BF0D-54636F2E120E}" dt="2026-01-26T12:53:14.315" v="67" actId="14100"/>
          <ac:picMkLst>
            <pc:docMk/>
            <pc:sldMk cId="653188309" sldId="2134805711"/>
            <ac:picMk id="11" creationId="{52DEE2F1-A2CA-8FC8-4452-9E14C002F94B}"/>
          </ac:picMkLst>
        </pc:picChg>
        <pc:picChg chg="add mod">
          <ac:chgData name="Van Schil Evi" userId="c2551a9c-5f67-4c8e-9217-a0084b93b1a6" providerId="ADAL" clId="{52F4629F-ACBC-4CAE-BF0D-54636F2E120E}" dt="2026-01-26T12:53:05.960" v="63" actId="1076"/>
          <ac:picMkLst>
            <pc:docMk/>
            <pc:sldMk cId="653188309" sldId="2134805711"/>
            <ac:picMk id="13" creationId="{D65099F9-523D-AAD5-FB7C-E6EDBE094DFA}"/>
          </ac:picMkLst>
        </pc:picChg>
        <pc:picChg chg="del">
          <ac:chgData name="Van Schil Evi" userId="c2551a9c-5f67-4c8e-9217-a0084b93b1a6" providerId="ADAL" clId="{52F4629F-ACBC-4CAE-BF0D-54636F2E120E}" dt="2026-01-26T12:50:44.163" v="20" actId="478"/>
          <ac:picMkLst>
            <pc:docMk/>
            <pc:sldMk cId="653188309" sldId="2134805711"/>
            <ac:picMk id="15" creationId="{CE2CC6F3-24D1-5BBA-C955-EA18C1F9E474}"/>
          </ac:picMkLst>
        </pc:picChg>
        <pc:picChg chg="del mod topLvl">
          <ac:chgData name="Van Schil Evi" userId="c2551a9c-5f67-4c8e-9217-a0084b93b1a6" providerId="ADAL" clId="{52F4629F-ACBC-4CAE-BF0D-54636F2E120E}" dt="2026-01-26T12:51:19.013" v="33" actId="478"/>
          <ac:picMkLst>
            <pc:docMk/>
            <pc:sldMk cId="653188309" sldId="2134805711"/>
            <ac:picMk id="21" creationId="{106B3429-9200-5C8B-43AE-4B723E3A9982}"/>
          </ac:picMkLst>
        </pc:picChg>
      </pc:sldChg>
      <pc:sldChg chg="addSp delSp modSp mod">
        <pc:chgData name="Van Schil Evi" userId="c2551a9c-5f67-4c8e-9217-a0084b93b1a6" providerId="ADAL" clId="{52F4629F-ACBC-4CAE-BF0D-54636F2E120E}" dt="2026-01-26T13:02:29.935" v="173" actId="1076"/>
        <pc:sldMkLst>
          <pc:docMk/>
          <pc:sldMk cId="985667434" sldId="2134805712"/>
        </pc:sldMkLst>
        <pc:grpChg chg="del">
          <ac:chgData name="Van Schil Evi" userId="c2551a9c-5f67-4c8e-9217-a0084b93b1a6" providerId="ADAL" clId="{52F4629F-ACBC-4CAE-BF0D-54636F2E120E}" dt="2026-01-26T12:43:54.545" v="12" actId="478"/>
          <ac:grpSpMkLst>
            <pc:docMk/>
            <pc:sldMk cId="985667434" sldId="2134805712"/>
            <ac:grpSpMk id="13" creationId="{88766914-3F78-48D3-DA33-BAF71877A0A3}"/>
          </ac:grpSpMkLst>
        </pc:grpChg>
        <pc:picChg chg="add mod">
          <ac:chgData name="Van Schil Evi" userId="c2551a9c-5f67-4c8e-9217-a0084b93b1a6" providerId="ADAL" clId="{52F4629F-ACBC-4CAE-BF0D-54636F2E120E}" dt="2026-01-26T13:02:29.935" v="173" actId="1076"/>
          <ac:picMkLst>
            <pc:docMk/>
            <pc:sldMk cId="985667434" sldId="2134805712"/>
            <ac:picMk id="6" creationId="{2D200514-AE64-A40D-007B-ECB6E448AE34}"/>
          </ac:picMkLst>
        </pc:picChg>
        <pc:picChg chg="del">
          <ac:chgData name="Van Schil Evi" userId="c2551a9c-5f67-4c8e-9217-a0084b93b1a6" providerId="ADAL" clId="{52F4629F-ACBC-4CAE-BF0D-54636F2E120E}" dt="2026-01-26T13:01:24.296" v="157" actId="478"/>
          <ac:picMkLst>
            <pc:docMk/>
            <pc:sldMk cId="985667434" sldId="2134805712"/>
            <ac:picMk id="7" creationId="{F995E628-0610-8E39-8B34-A47C1F6293B2}"/>
          </ac:picMkLst>
        </pc:picChg>
        <pc:picChg chg="add del mod">
          <ac:chgData name="Van Schil Evi" userId="c2551a9c-5f67-4c8e-9217-a0084b93b1a6" providerId="ADAL" clId="{52F4629F-ACBC-4CAE-BF0D-54636F2E120E}" dt="2026-01-26T13:02:12.733" v="166" actId="478"/>
          <ac:picMkLst>
            <pc:docMk/>
            <pc:sldMk cId="985667434" sldId="2134805712"/>
            <ac:picMk id="8" creationId="{00000000-0000-0000-0000-000000000000}"/>
          </ac:picMkLst>
        </pc:picChg>
        <pc:picChg chg="add mod">
          <ac:chgData name="Van Schil Evi" userId="c2551a9c-5f67-4c8e-9217-a0084b93b1a6" providerId="ADAL" clId="{52F4629F-ACBC-4CAE-BF0D-54636F2E120E}" dt="2026-01-26T13:02:27.676" v="172" actId="1076"/>
          <ac:picMkLst>
            <pc:docMk/>
            <pc:sldMk cId="985667434" sldId="2134805712"/>
            <ac:picMk id="10" creationId="{45C2C8F2-AC7A-BBC6-905D-16B6E94C9905}"/>
          </ac:picMkLst>
        </pc:picChg>
        <pc:picChg chg="add del mod">
          <ac:chgData name="Van Schil Evi" userId="c2551a9c-5f67-4c8e-9217-a0084b93b1a6" providerId="ADAL" clId="{52F4629F-ACBC-4CAE-BF0D-54636F2E120E}" dt="2026-01-26T12:43:54.545" v="12" actId="478"/>
          <ac:picMkLst>
            <pc:docMk/>
            <pc:sldMk cId="985667434" sldId="2134805712"/>
            <ac:picMk id="130" creationId="{00000000-0000-0000-0000-000000000000}"/>
          </ac:picMkLst>
        </pc:picChg>
      </pc:sldChg>
      <pc:sldChg chg="addSp delSp modSp mod">
        <pc:chgData name="Van Schil Evi" userId="c2551a9c-5f67-4c8e-9217-a0084b93b1a6" providerId="ADAL" clId="{52F4629F-ACBC-4CAE-BF0D-54636F2E120E}" dt="2026-01-26T13:03:20.280" v="190" actId="1076"/>
        <pc:sldMkLst>
          <pc:docMk/>
          <pc:sldMk cId="2430950160" sldId="2134805713"/>
        </pc:sldMkLst>
        <pc:picChg chg="del">
          <ac:chgData name="Van Schil Evi" userId="c2551a9c-5f67-4c8e-9217-a0084b93b1a6" providerId="ADAL" clId="{52F4629F-ACBC-4CAE-BF0D-54636F2E120E}" dt="2026-01-26T13:02:53.791" v="180" actId="478"/>
          <ac:picMkLst>
            <pc:docMk/>
            <pc:sldMk cId="2430950160" sldId="2134805713"/>
            <ac:picMk id="4" creationId="{BD3513AA-C6A4-74C3-DB21-1062CEBD573D}"/>
          </ac:picMkLst>
        </pc:picChg>
        <pc:picChg chg="add mod">
          <ac:chgData name="Van Schil Evi" userId="c2551a9c-5f67-4c8e-9217-a0084b93b1a6" providerId="ADAL" clId="{52F4629F-ACBC-4CAE-BF0D-54636F2E120E}" dt="2026-01-26T12:49:50.163" v="13"/>
          <ac:picMkLst>
            <pc:docMk/>
            <pc:sldMk cId="2430950160" sldId="2134805713"/>
            <ac:picMk id="6" creationId="{4DD1CA27-11D3-707C-FAFE-FBE760D2CA7D}"/>
          </ac:picMkLst>
        </pc:picChg>
        <pc:picChg chg="del">
          <ac:chgData name="Van Schil Evi" userId="c2551a9c-5f67-4c8e-9217-a0084b93b1a6" providerId="ADAL" clId="{52F4629F-ACBC-4CAE-BF0D-54636F2E120E}" dt="2026-01-26T13:02:50.850" v="179" actId="478"/>
          <ac:picMkLst>
            <pc:docMk/>
            <pc:sldMk cId="2430950160" sldId="2134805713"/>
            <ac:picMk id="8" creationId="{2BE72111-03BF-868E-698F-EF7CAC89B82A}"/>
          </ac:picMkLst>
        </pc:picChg>
        <pc:picChg chg="add mod">
          <ac:chgData name="Van Schil Evi" userId="c2551a9c-5f67-4c8e-9217-a0084b93b1a6" providerId="ADAL" clId="{52F4629F-ACBC-4CAE-BF0D-54636F2E120E}" dt="2026-01-26T13:03:05.541" v="186" actId="1076"/>
          <ac:picMkLst>
            <pc:docMk/>
            <pc:sldMk cId="2430950160" sldId="2134805713"/>
            <ac:picMk id="9" creationId="{3CC31F98-6135-F465-AC46-5520FBC8B673}"/>
          </ac:picMkLst>
        </pc:picChg>
        <pc:picChg chg="del">
          <ac:chgData name="Van Schil Evi" userId="c2551a9c-5f67-4c8e-9217-a0084b93b1a6" providerId="ADAL" clId="{52F4629F-ACBC-4CAE-BF0D-54636F2E120E}" dt="2026-01-26T13:02:59.438" v="182" actId="478"/>
          <ac:picMkLst>
            <pc:docMk/>
            <pc:sldMk cId="2430950160" sldId="2134805713"/>
            <ac:picMk id="10" creationId="{6BE0C7E3-3256-9004-BEB4-9757E59E8BBF}"/>
          </ac:picMkLst>
        </pc:picChg>
        <pc:picChg chg="add mod">
          <ac:chgData name="Van Schil Evi" userId="c2551a9c-5f67-4c8e-9217-a0084b93b1a6" providerId="ADAL" clId="{52F4629F-ACBC-4CAE-BF0D-54636F2E120E}" dt="2026-01-26T13:03:08.282" v="188" actId="1076"/>
          <ac:picMkLst>
            <pc:docMk/>
            <pc:sldMk cId="2430950160" sldId="2134805713"/>
            <ac:picMk id="12" creationId="{7984B867-2029-7F30-007C-8880A447DD4C}"/>
          </ac:picMkLst>
        </pc:picChg>
        <pc:picChg chg="add mod">
          <ac:chgData name="Van Schil Evi" userId="c2551a9c-5f67-4c8e-9217-a0084b93b1a6" providerId="ADAL" clId="{52F4629F-ACBC-4CAE-BF0D-54636F2E120E}" dt="2026-01-26T13:03:20.280" v="190" actId="1076"/>
          <ac:picMkLst>
            <pc:docMk/>
            <pc:sldMk cId="2430950160" sldId="2134805713"/>
            <ac:picMk id="14" creationId="{2E0DBC5F-32B3-3A08-CF4A-98EACA92FAF7}"/>
          </ac:picMkLst>
        </pc:picChg>
      </pc:sldChg>
      <pc:sldChg chg="add del">
        <pc:chgData name="Van Schil Evi" userId="c2551a9c-5f67-4c8e-9217-a0084b93b1a6" providerId="ADAL" clId="{52F4629F-ACBC-4CAE-BF0D-54636F2E120E}" dt="2026-01-26T12:53:22.713" v="68" actId="47"/>
        <pc:sldMkLst>
          <pc:docMk/>
          <pc:sldMk cId="2461583978" sldId="21348057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8adcfa7b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8adcfa7b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63AF-EB45-9B10-5F0F-3DC086BF2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4A695-7FEE-9298-5EC9-EE416521E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E81A70-AD55-3933-8DF2-BB794FACB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03880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853392587_0_3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853392587_0_3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993053E5-41E7-8285-47DC-B2E45F4D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b32fb16cf_0_90:notes">
            <a:extLst>
              <a:ext uri="{FF2B5EF4-FFF2-40B4-BE49-F238E27FC236}">
                <a16:creationId xmlns:a16="http://schemas.microsoft.com/office/drawing/2014/main" id="{CD8F9D42-2C1D-F3D9-0314-7DCDA49806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b32fb16cf_0_90:notes">
            <a:extLst>
              <a:ext uri="{FF2B5EF4-FFF2-40B4-BE49-F238E27FC236}">
                <a16:creationId xmlns:a16="http://schemas.microsoft.com/office/drawing/2014/main" id="{32F79CDF-48B8-2C9E-0639-B3E2EC3A4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76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15397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9317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C90DC-510A-CBC8-69F0-85005D56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78916-DDDD-A4F1-B5B9-FB4D53006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F37D0-09F2-7DE7-E05A-D672710F2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17431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A308-EDCC-4387-9AB3-31F467DB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9006C-7FD2-BC8F-8FDA-1FDD3CAE5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1DBC8-FC29-0494-A972-045BA7180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2702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248D0-BB0E-2EA4-1C1D-ED0A1DB55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0EC25-7D3B-5228-C1B2-C8EB1E54A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AF52C6-CCBF-A888-BF7C-D038F015B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43238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CCBE-0312-7767-93AB-52B73DBD7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A28CB2-69A9-7394-29D9-C264746B6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9A547-E242-DC86-9EEF-379AA8C5E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6707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90b001cc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90b001cc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3 1">
  <p:cSld name="TITLE_1_5_1">
    <p:bg>
      <p:bgPr>
        <a:solidFill>
          <a:srgbClr val="F8EFE8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t="8068" r="7201" b="5545"/>
          <a:stretch/>
        </p:blipFill>
        <p:spPr>
          <a:xfrm>
            <a:off x="3899100" y="0"/>
            <a:ext cx="52449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2019.01.  1">
  <p:cSld name="TITLE_2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800" y="401050"/>
            <a:ext cx="858526" cy="1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2019.01.  2">
  <p:cSld name="TITLE_2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800" y="401050"/>
            <a:ext cx="858526" cy="1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4">
  <p:cSld name="TITLE_1_4">
    <p:bg>
      <p:bgPr>
        <a:solidFill>
          <a:srgbClr val="F8EFE8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">
  <p:cSld name="TITLE_1_2_2">
    <p:bg>
      <p:bgPr>
        <a:solidFill>
          <a:srgbClr val="FFD8B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 2">
  <p:cSld name="TITLE_1_2_2_1">
    <p:bg>
      <p:bgPr>
        <a:solidFill>
          <a:srgbClr val="FFD8B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" name="Google Shape;3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782860"/>
            <a:ext cx="9144003" cy="3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9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 1 1">
  <p:cSld name="TITLE_1_2_1_1">
    <p:bg>
      <p:bgPr>
        <a:solidFill>
          <a:srgbClr val="2F2978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 1 1 1">
  <p:cSld name="TITLE_1_2_1_1_1">
    <p:bg>
      <p:bgPr>
        <a:solidFill>
          <a:srgbClr val="F8EFE8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2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3 1 1 1">
  <p:cSld name="TITLE_1_5_1_1_1">
    <p:bg>
      <p:bgPr>
        <a:solidFill>
          <a:srgbClr val="F8EFE8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3"/>
          <p:cNvPicPr preferRelativeResize="0"/>
          <p:nvPr/>
        </p:nvPicPr>
        <p:blipFill rotWithShape="1">
          <a:blip r:embed="rId3">
            <a:alphaModFix/>
          </a:blip>
          <a:srcRect l="-26888" t="19229" r="13625" b="27635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2019.01. ">
  <p:cSld name="TITLE_2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800" y="401050"/>
            <a:ext cx="858526" cy="1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808" y="1356742"/>
            <a:ext cx="3246899" cy="102416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 txBox="1"/>
          <p:nvPr/>
        </p:nvSpPr>
        <p:spPr>
          <a:xfrm>
            <a:off x="1292087" y="2617050"/>
            <a:ext cx="311272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fr-be" sz="16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L'app</a:t>
            </a:r>
            <a:r>
              <a:rPr lang="fr-be" sz="16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gratuite pour une vie </a:t>
            </a:r>
            <a:r>
              <a:rPr lang="fr-be" sz="16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plus sportive et pleine de santé !</a:t>
            </a:r>
            <a:endParaRPr lang="fr-be" sz="1600" b="0" i="0" u="none" baseline="0" dirty="0" err="1">
              <a:solidFill>
                <a:srgbClr val="2F2978"/>
              </a:solidFill>
              <a:latin typeface="Manrope Medium"/>
              <a:ea typeface="Manrope Medium"/>
              <a:cs typeface="Manrope Medium"/>
            </a:endParaRPr>
          </a:p>
        </p:txBody>
      </p:sp>
      <p:pic>
        <p:nvPicPr>
          <p:cNvPr id="2" name="Google Shape;70;p19"/>
          <p:cNvPicPr preferRelativeResize="0"/>
          <p:nvPr/>
        </p:nvPicPr>
        <p:blipFill rotWithShape="1">
          <a:blip r:embed="rId4">
            <a:alphaModFix/>
          </a:blip>
          <a:srcRect l="19" r="19"/>
          <a:stretch/>
        </p:blipFill>
        <p:spPr>
          <a:xfrm>
            <a:off x="5407225" y="487987"/>
            <a:ext cx="2023974" cy="416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3">
            <a:alphaModFix/>
          </a:blip>
          <a:srcRect t="7800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2" name="Google Shape;102;p22"/>
          <p:cNvSpPr/>
          <p:nvPr/>
        </p:nvSpPr>
        <p:spPr>
          <a:xfrm>
            <a:off x="560588" y="3252804"/>
            <a:ext cx="8193446" cy="1312472"/>
          </a:xfrm>
          <a:prstGeom prst="roundRect">
            <a:avLst>
              <a:gd name="adj" fmla="val 10749"/>
            </a:avLst>
          </a:prstGeom>
          <a:solidFill>
            <a:srgbClr val="FFD6A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r>
              <a:rPr lang="fr-be" b="1" i="0" u="none" baseline="0" dirty="0">
                <a:solidFill>
                  <a:srgbClr val="2F2978"/>
                </a:solidFill>
              </a:rPr>
              <a:t>Votre vie privée, notre priorité</a:t>
            </a:r>
          </a:p>
          <a:p>
            <a:pPr algn="l" rtl="0"/>
            <a:r>
              <a:rPr lang="fr-be" b="0" i="0" u="none" baseline="0" dirty="0">
                <a:solidFill>
                  <a:srgbClr val="2F2978"/>
                </a:solidFill>
              </a:rPr>
              <a:t>Nous nous intéressons à votre santé, pas à vos données. Les données à caractère personnel que vous partagez avec </a:t>
            </a:r>
            <a:r>
              <a:rPr lang="fr-be" dirty="0">
                <a:solidFill>
                  <a:srgbClr val="2F2978"/>
                </a:solidFill>
              </a:rPr>
              <a:t>VITY</a:t>
            </a:r>
            <a:r>
              <a:rPr lang="fr-be" b="0" i="0" u="none" baseline="0" dirty="0">
                <a:solidFill>
                  <a:srgbClr val="2F2978"/>
                </a:solidFill>
              </a:rPr>
              <a:t> sont uniquement utilisées pour vous offrir une expérience optimale dans l’app. Vos données ne </a:t>
            </a:r>
            <a:r>
              <a:rPr lang="fr-be" dirty="0">
                <a:solidFill>
                  <a:srgbClr val="2F2978"/>
                </a:solidFill>
              </a:rPr>
              <a:t>seront</a:t>
            </a:r>
            <a:r>
              <a:rPr lang="fr-be" b="0" i="0" u="none" baseline="0" dirty="0">
                <a:solidFill>
                  <a:srgbClr val="2F2978"/>
                </a:solidFill>
              </a:rPr>
              <a:t> jamais partagées.</a:t>
            </a:r>
          </a:p>
        </p:txBody>
      </p:sp>
      <p:sp>
        <p:nvSpPr>
          <p:cNvPr id="2" name="Google Shape;103;p22">
            <a:extLst>
              <a:ext uri="{FF2B5EF4-FFF2-40B4-BE49-F238E27FC236}">
                <a16:creationId xmlns:a16="http://schemas.microsoft.com/office/drawing/2014/main" id="{99E1C5F5-D37F-7EA5-2883-103FA5FDA96B}"/>
              </a:ext>
            </a:extLst>
          </p:cNvPr>
          <p:cNvSpPr/>
          <p:nvPr/>
        </p:nvSpPr>
        <p:spPr>
          <a:xfrm>
            <a:off x="560589" y="1890696"/>
            <a:ext cx="2598248" cy="1166547"/>
          </a:xfrm>
          <a:prstGeom prst="roundRect">
            <a:avLst>
              <a:gd name="adj" fmla="val 2822"/>
            </a:avLst>
          </a:prstGeom>
          <a:solidFill>
            <a:srgbClr val="2F2978"/>
          </a:solidFill>
          <a:ln w="9525" cap="flat" cmpd="sng">
            <a:solidFill>
              <a:srgbClr val="2F29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lnSpc>
                <a:spcPct val="130000"/>
              </a:lnSpc>
            </a:pPr>
            <a:r>
              <a:rPr lang="fr-be" b="1" i="0" u="none" baseline="0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Gratuit</a:t>
            </a:r>
          </a:p>
          <a:p>
            <a:pPr>
              <a:lnSpc>
                <a:spcPct val="130000"/>
              </a:lnSpc>
            </a:pPr>
            <a:r>
              <a:rPr lang="fr-be" sz="1200" b="0" i="0" u="none" baseline="0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Accès gratuit à des informations précieuses et à </a:t>
            </a:r>
            <a:r>
              <a:rPr lang="fr-be" sz="1200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des conseils personnalisés</a:t>
            </a:r>
            <a:r>
              <a:rPr lang="fr-be" sz="1200" b="0" i="0" u="none" baseline="0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. </a:t>
            </a:r>
            <a:endParaRPr lang="fr-be" sz="1200" b="0" i="0" u="none" baseline="0" dirty="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410C0-D09A-054D-3F3A-994FDEBD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D961C36E-B7F7-8EC2-24FF-2A33122CF030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30000"/>
              </a:lnSpc>
            </a:pPr>
            <a:r>
              <a:rPr lang="fr-be" sz="1800" b="1" i="0" u="none" baseline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Plus d’informations</a:t>
            </a:r>
            <a:endParaRPr lang="fr-be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E7DB1-A5A5-6410-4D11-FB9836CF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833" y="2011220"/>
            <a:ext cx="4087627" cy="2932562"/>
          </a:xfrm>
          <a:prstGeom prst="roundRect">
            <a:avLst>
              <a:gd name="adj" fmla="val 2379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AFAD1-C0CD-C4E5-4066-1DAF9FB4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36" y="1362055"/>
            <a:ext cx="3810663" cy="2773500"/>
          </a:xfrm>
          <a:prstGeom prst="roundRect">
            <a:avLst>
              <a:gd name="adj" fmla="val 3357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6" name="Google Shape;140;p25">
            <a:extLst>
              <a:ext uri="{FF2B5EF4-FFF2-40B4-BE49-F238E27FC236}">
                <a16:creationId xmlns:a16="http://schemas.microsoft.com/office/drawing/2014/main" id="{683D01A2-8AA6-2EA9-3300-2B73DBADE9A6}"/>
              </a:ext>
            </a:extLst>
          </p:cNvPr>
          <p:cNvSpPr txBox="1"/>
          <p:nvPr/>
        </p:nvSpPr>
        <p:spPr>
          <a:xfrm>
            <a:off x="4844834" y="1016567"/>
            <a:ext cx="2379432" cy="114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30000"/>
              </a:lnSpc>
              <a:buClr>
                <a:schemeClr val="dk1"/>
              </a:buClr>
              <a:buSzPts val="1100"/>
            </a:pPr>
            <a:r>
              <a:rPr lang="fr-be" sz="1800" b="1" i="0" u="none" baseline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Besoin d’aide ?</a:t>
            </a:r>
            <a:br>
              <a:rPr lang="fr-be" sz="1800" b="1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fr-be" sz="1600" b="0" i="0" u="none" baseline="0">
                <a:solidFill>
                  <a:srgbClr val="FB9722"/>
                </a:solidFill>
                <a:latin typeface="Manrope"/>
                <a:ea typeface="Manrope"/>
                <a:cs typeface="Manrope"/>
                <a:sym typeface="Manrope"/>
              </a:rPr>
              <a:t>support.vity.be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3" name="Google Shape;140;p25">
            <a:extLst>
              <a:ext uri="{FF2B5EF4-FFF2-40B4-BE49-F238E27FC236}">
                <a16:creationId xmlns:a16="http://schemas.microsoft.com/office/drawing/2014/main" id="{134F5857-8CC2-5064-1810-78436FA221F5}"/>
              </a:ext>
            </a:extLst>
          </p:cNvPr>
          <p:cNvSpPr txBox="1"/>
          <p:nvPr/>
        </p:nvSpPr>
        <p:spPr>
          <a:xfrm>
            <a:off x="533400" y="319873"/>
            <a:ext cx="2379432" cy="118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30000"/>
              </a:lnSpc>
              <a:buClr>
                <a:schemeClr val="dk1"/>
              </a:buClr>
              <a:buSzPts val="1100"/>
            </a:pPr>
            <a:br>
              <a:rPr lang="fr-be" sz="1800" b="1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fr-be" sz="1600" b="0" i="0" u="none" baseline="0">
                <a:solidFill>
                  <a:srgbClr val="FB9722"/>
                </a:solidFill>
                <a:latin typeface="Manrope"/>
                <a:ea typeface="Manrope"/>
                <a:cs typeface="Manrope"/>
                <a:sym typeface="Manrope"/>
              </a:rPr>
              <a:t>www.vity.be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243982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538750" y="1371150"/>
            <a:ext cx="7992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6400" b="0" i="0" u="none" baseline="0">
                <a:solidFill>
                  <a:srgbClr val="2F2978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Merci !</a:t>
            </a:r>
            <a:endParaRPr sz="6400" dirty="0">
              <a:solidFill>
                <a:srgbClr val="2F2978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609F5AC5-D176-FA64-2382-3164FF5E7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7B207F6-F407-63E7-BD7F-2739FB8C5A50}"/>
              </a:ext>
            </a:extLst>
          </p:cNvPr>
          <p:cNvSpPr/>
          <p:nvPr/>
        </p:nvSpPr>
        <p:spPr>
          <a:xfrm>
            <a:off x="546208" y="324441"/>
            <a:ext cx="2530822" cy="576469"/>
          </a:xfrm>
          <a:prstGeom prst="wedgeRoundRectCallout">
            <a:avLst>
              <a:gd name="adj1" fmla="val -13024"/>
              <a:gd name="adj2" fmla="val 27723"/>
              <a:gd name="adj3" fmla="val 16667"/>
            </a:avLst>
          </a:prstGeom>
          <a:solidFill>
            <a:srgbClr val="F8EF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>
                <a:solidFill>
                  <a:srgbClr val="2F2978"/>
                </a:solidFill>
              </a:rPr>
              <a:t>Ça</a:t>
            </a:r>
            <a:r>
              <a:rPr lang="nl-BE" sz="1800" dirty="0">
                <a:solidFill>
                  <a:srgbClr val="2F2978"/>
                </a:solidFill>
              </a:rPr>
              <a:t> </a:t>
            </a:r>
            <a:r>
              <a:rPr lang="nl-BE" sz="1800" dirty="0" err="1">
                <a:solidFill>
                  <a:srgbClr val="2F2978"/>
                </a:solidFill>
              </a:rPr>
              <a:t>vous</a:t>
            </a:r>
            <a:r>
              <a:rPr lang="nl-BE" sz="1800" dirty="0">
                <a:solidFill>
                  <a:srgbClr val="2F2978"/>
                </a:solidFill>
              </a:rPr>
              <a:t> </a:t>
            </a:r>
            <a:r>
              <a:rPr lang="nl-BE" sz="1800" dirty="0" err="1">
                <a:solidFill>
                  <a:srgbClr val="2F2978"/>
                </a:solidFill>
              </a:rPr>
              <a:t>parle</a:t>
            </a:r>
            <a:r>
              <a:rPr lang="nl-BE" sz="1800" dirty="0">
                <a:solidFill>
                  <a:srgbClr val="2F2978"/>
                </a:solidFill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450ED-F833-91A1-699D-F5D6EAE1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53" y="2774033"/>
            <a:ext cx="1633775" cy="1817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EA1B89-5B63-8358-F8A1-4D110E58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36" y="2774034"/>
            <a:ext cx="1633775" cy="1817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F56E2-95C5-2BFB-4CD8-1A3447229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841" y="1145635"/>
            <a:ext cx="1918314" cy="2298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2A8E54-DC47-F174-CB5F-E025405FF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95" y="1145636"/>
            <a:ext cx="1918313" cy="22980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88C5F7-A331-0F4D-9A03-7317C2BC0127}"/>
              </a:ext>
            </a:extLst>
          </p:cNvPr>
          <p:cNvSpPr txBox="1"/>
          <p:nvPr/>
        </p:nvSpPr>
        <p:spPr>
          <a:xfrm>
            <a:off x="2762170" y="1620359"/>
            <a:ext cx="16337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400" dirty="0">
                <a:solidFill>
                  <a:schemeClr val="bg1"/>
                </a:solidFill>
                <a:latin typeface="Manrope" panose="020B0604020202020204" charset="0"/>
              </a:rPr>
              <a:t>Mauvaise posture ?</a:t>
            </a:r>
          </a:p>
          <a:p>
            <a:pPr lvl="0"/>
            <a:endParaRPr lang="fr-FR" sz="1400" dirty="0">
              <a:solidFill>
                <a:schemeClr val="bg1"/>
              </a:solidFill>
              <a:latin typeface="Manrope" panose="020B0604020202020204" charset="0"/>
            </a:endParaRPr>
          </a:p>
          <a:p>
            <a:pPr lvl="0"/>
            <a:r>
              <a:rPr lang="fr-FR" sz="1400" dirty="0">
                <a:solidFill>
                  <a:schemeClr val="bg1"/>
                </a:solidFill>
                <a:latin typeface="Manrope" panose="020B0604020202020204" charset="0"/>
              </a:rPr>
              <a:t> Douleurs dans la nuque 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6F8286-826A-AC5C-33EA-43E55264DE21}"/>
              </a:ext>
            </a:extLst>
          </p:cNvPr>
          <p:cNvSpPr txBox="1"/>
          <p:nvPr/>
        </p:nvSpPr>
        <p:spPr>
          <a:xfrm>
            <a:off x="641263" y="3682948"/>
            <a:ext cx="1633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400" dirty="0">
                <a:solidFill>
                  <a:schemeClr val="bg1"/>
                </a:solidFill>
                <a:latin typeface="Manrope" panose="020B0604020202020204" charset="0"/>
              </a:rPr>
              <a:t>Une envie de fast-food après une journée fatigante 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98DA2-DDFE-B24C-505D-CA8078AD8F6F}"/>
              </a:ext>
            </a:extLst>
          </p:cNvPr>
          <p:cNvSpPr txBox="1"/>
          <p:nvPr/>
        </p:nvSpPr>
        <p:spPr>
          <a:xfrm>
            <a:off x="6924363" y="1833086"/>
            <a:ext cx="17313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400" dirty="0">
                <a:solidFill>
                  <a:schemeClr val="bg1"/>
                </a:solidFill>
                <a:latin typeface="Manrope" panose="020B0604020202020204" charset="0"/>
              </a:rPr>
              <a:t>Trop de soucis qui vous empêchent de dormir 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53E79A-1775-96A4-0EDE-13B1D77F7867}"/>
              </a:ext>
            </a:extLst>
          </p:cNvPr>
          <p:cNvSpPr txBox="1"/>
          <p:nvPr/>
        </p:nvSpPr>
        <p:spPr>
          <a:xfrm>
            <a:off x="4753594" y="3679267"/>
            <a:ext cx="16337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400" dirty="0">
                <a:solidFill>
                  <a:schemeClr val="bg1"/>
                </a:solidFill>
                <a:latin typeface="Manrope" panose="020B0604020202020204" charset="0"/>
              </a:rPr>
              <a:t>Le temps de bouger, mais pas la motivation ?</a:t>
            </a:r>
          </a:p>
        </p:txBody>
      </p:sp>
    </p:spTree>
    <p:extLst>
      <p:ext uri="{BB962C8B-B14F-4D97-AF65-F5344CB8AC3E}">
        <p14:creationId xmlns:p14="http://schemas.microsoft.com/office/powerpoint/2010/main" val="407063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602F23-7A6C-745C-6B95-A6BBCB766A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F29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F18F4-E6DD-B68E-E432-E290940AFCC8}"/>
              </a:ext>
            </a:extLst>
          </p:cNvPr>
          <p:cNvSpPr txBox="1"/>
          <p:nvPr/>
        </p:nvSpPr>
        <p:spPr>
          <a:xfrm>
            <a:off x="495794" y="377733"/>
            <a:ext cx="3644243" cy="710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1" i="0" u="none" baseline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Adopter des habitudes saines n’a jamais été aussi simple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CBD17-960B-3502-129F-09FF46A79B3A}"/>
              </a:ext>
            </a:extLst>
          </p:cNvPr>
          <p:cNvSpPr txBox="1"/>
          <p:nvPr/>
        </p:nvSpPr>
        <p:spPr>
          <a:xfrm>
            <a:off x="230305" y="1589999"/>
            <a:ext cx="3956748" cy="18120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be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VITY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fr-be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a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fr-be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été conçue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 pour vous </a:t>
            </a:r>
            <a:r>
              <a:rPr lang="fr-be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aider à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 relever des défis </a:t>
            </a:r>
            <a:r>
              <a:rPr lang="fr-be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de santé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fr-be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en les rendant accessibles.</a:t>
            </a:r>
            <a:br>
              <a:rPr lang="fr-be" dirty="0">
                <a:latin typeface="Manrope"/>
                <a:ea typeface="Manrope"/>
                <a:cs typeface="Manrope"/>
              </a:rPr>
            </a:br>
            <a:br>
              <a:rPr lang="fr-be" dirty="0">
                <a:latin typeface="Manrope"/>
                <a:ea typeface="Manrope"/>
                <a:cs typeface="Manrope"/>
              </a:rPr>
            </a:b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VITY est une </a:t>
            </a:r>
            <a:r>
              <a:rPr lang="fr-be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app complète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 et motivante, qui vous aide à améliorer pas à pas votre bien-être </a:t>
            </a:r>
            <a:r>
              <a:rPr lang="fr-be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par 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un accompagnement personnalisé</a:t>
            </a:r>
            <a:r>
              <a:rPr lang="fr-be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... 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et </a:t>
            </a:r>
            <a:r>
              <a:rPr lang="fr-be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des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 </a:t>
            </a:r>
            <a:r>
              <a:rPr lang="fr-be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récompenses</a:t>
            </a:r>
            <a:r>
              <a:rPr lang="fr-be" b="0" i="0" u="none" baseline="0" dirty="0">
                <a:solidFill>
                  <a:schemeClr val="bg1"/>
                </a:solidFill>
                <a:latin typeface="Manrope"/>
                <a:ea typeface="Open Sans ExtraBold"/>
                <a:cs typeface="Open Sans ExtraBold"/>
              </a:rPr>
              <a:t> !</a:t>
            </a:r>
            <a:endParaRPr lang="fr-be" dirty="0">
              <a:solidFill>
                <a:schemeClr val="bg1"/>
              </a:solidFill>
              <a:latin typeface="Manrope"/>
              <a:ea typeface="Open Sans ExtraBold"/>
              <a:cs typeface="Open Sans ExtraBold"/>
              <a:sym typeface="Manrope"/>
            </a:endParaRPr>
          </a:p>
        </p:txBody>
      </p:sp>
      <p:pic>
        <p:nvPicPr>
          <p:cNvPr id="3" name="Picture 2" descr="A person cutting vegetables on a cutting board&#10;&#10;AI-generated content may be incorrect.">
            <a:extLst>
              <a:ext uri="{FF2B5EF4-FFF2-40B4-BE49-F238E27FC236}">
                <a16:creationId xmlns:a16="http://schemas.microsoft.com/office/drawing/2014/main" id="{F77B4AD2-EB26-693D-750F-C5FD6DE33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85"/>
          <a:stretch>
            <a:fillRect/>
          </a:stretch>
        </p:blipFill>
        <p:spPr>
          <a:xfrm>
            <a:off x="6275947" y="583308"/>
            <a:ext cx="2621511" cy="2046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 descr="A person and person standing in a field&#10;&#10;AI-generated content may be incorrect.">
            <a:extLst>
              <a:ext uri="{FF2B5EF4-FFF2-40B4-BE49-F238E27FC236}">
                <a16:creationId xmlns:a16="http://schemas.microsoft.com/office/drawing/2014/main" id="{D375816D-42A5-699C-E865-1C2FB78B9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86"/>
          <a:stretch>
            <a:fillRect/>
          </a:stretch>
        </p:blipFill>
        <p:spPr>
          <a:xfrm>
            <a:off x="4837748" y="2761662"/>
            <a:ext cx="4059710" cy="1857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A group of women stretching on a dock&#10;&#10;AI-generated content may be incorrect.">
            <a:extLst>
              <a:ext uri="{FF2B5EF4-FFF2-40B4-BE49-F238E27FC236}">
                <a16:creationId xmlns:a16="http://schemas.microsoft.com/office/drawing/2014/main" id="{0B91D933-98DF-4D8C-ED30-18FAD3388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5" t="7798" b="7889"/>
          <a:stretch>
            <a:fillRect/>
          </a:stretch>
        </p:blipFill>
        <p:spPr>
          <a:xfrm>
            <a:off x="4837748" y="583308"/>
            <a:ext cx="1367194" cy="2046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ADBED-0A5E-3BC4-0AAF-D3DD1F06D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69" y="3686388"/>
            <a:ext cx="4059711" cy="620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4622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EEF4A58F-35D5-95AD-FDF0-34F1E9C45889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1" i="0" u="none" baseline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Accompagnement personnalisé</a:t>
            </a: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15AB1-EB58-B1EE-B123-278410D87E97}"/>
              </a:ext>
            </a:extLst>
          </p:cNvPr>
          <p:cNvSpPr txBox="1"/>
          <p:nvPr/>
        </p:nvSpPr>
        <p:spPr>
          <a:xfrm>
            <a:off x="533399" y="1455557"/>
            <a:ext cx="345219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Lors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de votre première utilisation, VITY vous pose 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quelques questions rapides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pour vous aider à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fixer vos objectifs personnels.</a:t>
            </a: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Ainsi,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VITY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apprend à mieux vous connaître et peut vous offrir un accompagnement qui vous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convient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vraiment,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en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fonction de 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vos objectifs et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de 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vos habitudes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actuelles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CC1C9-08FC-7919-450F-E6CBBA0F9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49" y="1180350"/>
            <a:ext cx="1660698" cy="360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7C5F4A-4E44-7F10-C8C1-ACC4E1E0C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08" y="864295"/>
            <a:ext cx="1660698" cy="360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8408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59A1F-097E-8E51-9242-1FB08018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8DDBB55C-391F-692B-8B9B-33852AE41833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1" i="0" u="none" baseline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Une offre complète</a:t>
            </a: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34E62-93F3-ABEE-7AC9-69C322E3406A}"/>
              </a:ext>
            </a:extLst>
          </p:cNvPr>
          <p:cNvSpPr txBox="1"/>
          <p:nvPr/>
        </p:nvSpPr>
        <p:spPr>
          <a:xfrm>
            <a:off x="530281" y="1146209"/>
            <a:ext cx="3301933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Toute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une 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palette de contenus fiables et de qualité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:</a:t>
            </a:r>
            <a:endParaRPr lang="fr-be" sz="1200" b="0" i="0" u="none" baseline="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3 onglets en haut de votre écran</a:t>
            </a:r>
            <a:endParaRPr lang="fr-be" sz="1200" b="0" i="0" u="none" baseline="0" dirty="0">
              <a:solidFill>
                <a:srgbClr val="2F2978"/>
              </a:solidFill>
              <a:latin typeface="Manrope Medium"/>
              <a:ea typeface="Manrope Medium"/>
              <a:cs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F7EC8-BA59-50CF-2C52-8610FFAFFA7B}"/>
              </a:ext>
            </a:extLst>
          </p:cNvPr>
          <p:cNvSpPr txBox="1"/>
          <p:nvPr/>
        </p:nvSpPr>
        <p:spPr>
          <a:xfrm>
            <a:off x="980834" y="1618695"/>
            <a:ext cx="2851380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2" indent="-342900" defTabSz="342864"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Sur l'activité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physique, l'alimentation,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la 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résilience mentale,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le 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sommeil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,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l'arrêt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du tabac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...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</a:t>
            </a:r>
            <a:b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</a:br>
            <a:endParaRPr lang="fr-be" sz="11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defTabSz="342864"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Manrope" panose="020B0604020202020204" charset="0"/>
                <a:cs typeface="Manrope" panose="020B0604020202020204" charset="0"/>
              </a:rPr>
              <a:t>Des vidéos, des articles, des recettes,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Manrope" panose="020B0604020202020204" charset="0"/>
                <a:cs typeface="Manrope" panose="020B0604020202020204" charset="0"/>
              </a:rPr>
              <a:t>de la musique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Manrope" panose="020B0604020202020204" charset="0"/>
                <a:cs typeface="Manrope" panose="020B0604020202020204" charset="0"/>
              </a:rPr>
              <a:t>, des sondages…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5DB7B-2BD6-A51C-D568-5F9E5C1B5E05}"/>
              </a:ext>
            </a:extLst>
          </p:cNvPr>
          <p:cNvSpPr txBox="1"/>
          <p:nvPr/>
        </p:nvSpPr>
        <p:spPr>
          <a:xfrm>
            <a:off x="980834" y="3234521"/>
            <a:ext cx="2953113" cy="17697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defTabSz="342864">
              <a:spcAft>
                <a:spcPts val="600"/>
              </a:spcAft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fr-be" sz="1100" b="1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Découvrir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 :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vous y trouvez 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des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suggestions adaptées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 à vos objectifs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et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 les dernières nouveautés</a:t>
            </a:r>
            <a:endParaRPr lang="fr-be" sz="1100" b="0" i="0" u="none" baseline="0" dirty="0">
              <a:solidFill>
                <a:srgbClr val="2F2978"/>
              </a:solidFill>
              <a:latin typeface="Manrope"/>
              <a:ea typeface="Open Sans ExtraBold"/>
              <a:cs typeface="Open Sans ExtraBold"/>
            </a:endParaRPr>
          </a:p>
          <a:p>
            <a:pPr marL="342900" indent="-342900" defTabSz="342864">
              <a:spcAft>
                <a:spcPts val="600"/>
              </a:spcAft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fr-be" sz="1100" b="1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Programmes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 :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découvrez une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 sélection de sessions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autour d'objectifs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 de santé spécifiques</a:t>
            </a:r>
            <a:endParaRPr lang="fr-be" sz="1100" b="0" i="0" u="none" baseline="0" dirty="0">
              <a:solidFill>
                <a:srgbClr val="2F2978"/>
              </a:solidFill>
              <a:latin typeface="Manrope"/>
              <a:ea typeface="Open Sans ExtraBold"/>
              <a:cs typeface="Open Sans ExtraBold"/>
            </a:endParaRPr>
          </a:p>
          <a:p>
            <a:pPr marL="342900" indent="-342900" defTabSz="342864">
              <a:spcAft>
                <a:spcPts val="600"/>
              </a:spcAft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fr-be" sz="1100" b="1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Bibliothèque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 : </a:t>
            </a:r>
            <a:r>
              <a:rPr lang="fr-be" sz="11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profitez d'un</a:t>
            </a:r>
            <a:r>
              <a:rPr lang="fr-be" sz="11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  <a:sym typeface="Manrope Medium"/>
              </a:rPr>
              <a:t> aperçu complet de tout le contenu disponible</a:t>
            </a:r>
            <a:endParaRPr lang="fr-be" sz="1100" b="0" i="0" u="none" baseline="0" dirty="0">
              <a:solidFill>
                <a:srgbClr val="2F2978"/>
              </a:solidFill>
              <a:latin typeface="Manrope"/>
              <a:ea typeface="Open Sans ExtraBold"/>
              <a:cs typeface="Open Sans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59E6E-9F31-7086-B14E-D4AE3EB94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25" y="1001065"/>
            <a:ext cx="1358242" cy="294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B94E48-6051-5530-3A23-2AF5B9350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365" y="1713036"/>
            <a:ext cx="1358242" cy="294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B86396-1EE1-6B7D-A838-EBE92BE9A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198" y="1123135"/>
            <a:ext cx="1358242" cy="294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3121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E412B-288C-8D25-98E5-01DF1533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CB6AE9-B510-1DDC-6D67-B766FA66F61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F29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be" dirty="0"/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55B41B4E-1903-3571-7B97-B377265E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482" y="1088876"/>
            <a:ext cx="1605656" cy="3480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2F2978"/>
            </a:solidFill>
          </a:ln>
          <a:effectLst/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CBBB5C36-69C3-5D33-26B5-B8F8B1522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2" y="727692"/>
            <a:ext cx="1605656" cy="3480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2F2978"/>
            </a:solidFill>
          </a:ln>
          <a:effectLst/>
        </p:spPr>
      </p:pic>
      <p:pic>
        <p:nvPicPr>
          <p:cNvPr id="6" name="Picture 5" descr="A screenshot of a person doing yoga&#10;&#10;AI-generated content may be incorrect.">
            <a:extLst>
              <a:ext uri="{FF2B5EF4-FFF2-40B4-BE49-F238E27FC236}">
                <a16:creationId xmlns:a16="http://schemas.microsoft.com/office/drawing/2014/main" id="{8918400D-5477-1BCC-C71E-CCF66586D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742" y="727692"/>
            <a:ext cx="1605656" cy="3480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6623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29D59-0D59-7E6F-E56F-3B77A4A61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A89B39F9-2695-766F-B12E-448B989196CC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30000"/>
              </a:lnSpc>
            </a:pPr>
            <a:r>
              <a:rPr lang="fr-be" sz="1800" b="1" i="0" u="none" baseline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Motivant et entraînant</a:t>
            </a:r>
            <a:endParaRPr lang="fr-be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60A3F-99E3-6535-0639-EF1968BDE59B}"/>
              </a:ext>
            </a:extLst>
          </p:cNvPr>
          <p:cNvSpPr txBox="1"/>
          <p:nvPr/>
        </p:nvSpPr>
        <p:spPr>
          <a:xfrm>
            <a:off x="530281" y="1454400"/>
            <a:ext cx="3271280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VITY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vous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 invite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à 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participer à des défis physiques et mentaux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fun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.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Rien de mieux pour vous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motiver et 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donner le meilleur de vous-même.</a:t>
            </a:r>
            <a:br>
              <a:rPr lang="fr-be" sz="1200" dirty="0">
                <a:latin typeface="Manrope Medium"/>
                <a:ea typeface="Manrope Medium"/>
                <a:cs typeface="Manrope Medium"/>
              </a:rPr>
            </a:br>
            <a:br>
              <a:rPr lang="fr-be" sz="1200" dirty="0">
                <a:latin typeface="Manrope Medium"/>
                <a:ea typeface="Manrope Medium"/>
                <a:cs typeface="Manrope Medium"/>
              </a:rPr>
            </a:b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Vous voulez lancer un défi ?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Facile ! Créez, par exemple, un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défi de marche et invitez vos collègues à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faire un maximum de pas.</a:t>
            </a:r>
            <a:endParaRPr lang="fr-be" sz="1200" b="0" i="0" u="none" baseline="0" dirty="0">
              <a:solidFill>
                <a:srgbClr val="2F2978"/>
              </a:solidFill>
              <a:latin typeface="Manrope Medium"/>
              <a:ea typeface="Manrope Medium"/>
              <a:cs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Vous avez Apple </a:t>
            </a:r>
            <a:r>
              <a:rPr lang="fr-be" sz="1200" b="0" i="0" u="none" baseline="0" dirty="0" err="1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Health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 ? Une montre connectée ?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Connectez-la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à l’app pour suivre facilement vos performances. </a:t>
            </a:r>
            <a:endParaRPr lang="fr-be" sz="1200" b="0" i="0" u="none" baseline="0" dirty="0">
              <a:solidFill>
                <a:srgbClr val="2F2978"/>
              </a:solidFill>
              <a:latin typeface="Manrope Medium"/>
              <a:ea typeface="Manrope Medium"/>
              <a:cs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algn="l" defTabSz="342864" rtl="0">
              <a:buClr>
                <a:srgbClr val="2F2978"/>
              </a:buClr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DEE2F1-A2CA-8FC8-4452-9E14C002F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8" y="1453573"/>
            <a:ext cx="1413062" cy="3063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5099F9-523D-AAD5-FB7C-E6EDBE094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30" y="1073602"/>
            <a:ext cx="1546859" cy="31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8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77DA3-292F-7A42-D6AE-3EB9AE67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88C38CDD-4908-EA05-1958-94B3420928FC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30000"/>
              </a:lnSpc>
            </a:pPr>
            <a:r>
              <a:rPr lang="fr-be" sz="1800" b="1" i="0" u="none" baseline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Suivez vos progrès</a:t>
            </a:r>
            <a:endParaRPr lang="fr-be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8E75-D934-DE8D-0778-D4EC38772613}"/>
              </a:ext>
            </a:extLst>
          </p:cNvPr>
          <p:cNvSpPr txBox="1"/>
          <p:nvPr/>
        </p:nvSpPr>
        <p:spPr>
          <a:xfrm>
            <a:off x="530281" y="1454400"/>
            <a:ext cx="312226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Voir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ses progrès, ça motive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 !</a:t>
            </a: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Suivez vos performances hebdomadaires et journalières.</a:t>
            </a:r>
            <a:endParaRPr lang="fr-be" sz="1200" b="0" i="0" u="none" baseline="0" dirty="0">
              <a:solidFill>
                <a:srgbClr val="2F2978"/>
              </a:solidFill>
              <a:latin typeface="Manrope Medium"/>
              <a:ea typeface="Manrope Medium"/>
              <a:cs typeface="Manrope Medium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Avec le tracker de fitness, gardez facilement un œil sur </a:t>
            </a:r>
            <a:r>
              <a:rPr lang="fr-be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vos objectifs 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atteints et les défis qu’il vous reste à relever.</a:t>
            </a:r>
            <a:endParaRPr lang="fr-be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00514-AE64-A40D-007B-ECB6E448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97" y="1096523"/>
            <a:ext cx="1714764" cy="371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2C8F2-AC7A-BBC6-905D-16B6E94C9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742" y="740924"/>
            <a:ext cx="1714764" cy="3555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85667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6746-74E9-2E44-5DDB-CBDAB00B1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DD049C33-5810-047A-2712-1B227BE86D6C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30000"/>
              </a:lnSpc>
            </a:pPr>
            <a:r>
              <a:rPr lang="fr-be" sz="1800" b="1" i="0" u="none" baseline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Récompenses</a:t>
            </a:r>
            <a:endParaRPr lang="fr-be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9B942-5BCA-0DA9-D4E2-BBC9F2A651CB}"/>
              </a:ext>
            </a:extLst>
          </p:cNvPr>
          <p:cNvSpPr txBox="1"/>
          <p:nvPr/>
        </p:nvSpPr>
        <p:spPr>
          <a:xfrm>
            <a:off x="530281" y="1454400"/>
            <a:ext cx="3122267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Vous utilisez activement l’app ou atteignez vos objectifs ? Vous méritez une récompense.</a:t>
            </a:r>
            <a:br>
              <a:rPr lang="fr-be" sz="1200" dirty="0">
                <a:latin typeface="Manrope" panose="020B0604020202020204" charset="0"/>
                <a:ea typeface="Open Sans ExtraBold" charset="0"/>
                <a:cs typeface="Open Sans ExtraBold" charset="0"/>
              </a:rPr>
            </a:br>
            <a:endParaRPr lang="fr-be" sz="12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Votre activité vous rapporte des diamants digitaux, que vous pouvez convertir en bons d’achat (valeur réelle) auprès de nos partenaires sélectionnés.</a:t>
            </a:r>
          </a:p>
          <a:p>
            <a:pPr marL="342900" indent="-342900" algn="l" defTabSz="342864" rtl="0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fr-be" sz="12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Choisissez par exemple Decathlon, bol.com, ou </a:t>
            </a:r>
            <a:r>
              <a:rPr lang="fr-be" sz="1200" b="0" i="0" u="none" baseline="0" dirty="0" err="1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Dille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&amp; </a:t>
            </a:r>
            <a:r>
              <a:rPr lang="fr-be" sz="1200" b="0" i="0" u="none" baseline="0" dirty="0" err="1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Kamille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. Vous pouvez aussi opter pour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un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 </a:t>
            </a:r>
            <a:r>
              <a:rPr lang="fr-be" sz="120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geste </a:t>
            </a:r>
            <a:r>
              <a:rPr lang="fr-be" sz="1200" b="0" i="0" u="none" baseline="0" dirty="0">
                <a:solidFill>
                  <a:srgbClr val="2F2978"/>
                </a:solidFill>
                <a:latin typeface="Manrope"/>
                <a:ea typeface="Open Sans ExtraBold"/>
                <a:cs typeface="Open Sans ExtraBold"/>
              </a:rPr>
              <a:t>pour la planète, comme faire planter des arbres.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31F98-6135-F465-AC46-5520FBC8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891" y="864295"/>
            <a:ext cx="1442738" cy="312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84B867-2029-7F30-007C-8880A447D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519" y="864295"/>
            <a:ext cx="1442738" cy="312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0DBC5F-32B3-3A08-CF4A-98EACA92F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05" y="1381829"/>
            <a:ext cx="1442738" cy="312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3095016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1e4d7a-c3c2-49bd-bd52-2c7b1926d9b9" xsi:nil="true"/>
    <lcf76f155ced4ddcb4097134ff3c332f xmlns="2df40e22-8c1f-4094-abb8-5893ba22849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0D4EB53301048ABEE391A9B6BFF0C" ma:contentTypeVersion="14" ma:contentTypeDescription="Create a new document." ma:contentTypeScope="" ma:versionID="dbbaf2aa03359186f3a59db508bb0924">
  <xsd:schema xmlns:xsd="http://www.w3.org/2001/XMLSchema" xmlns:xs="http://www.w3.org/2001/XMLSchema" xmlns:p="http://schemas.microsoft.com/office/2006/metadata/properties" xmlns:ns2="2df40e22-8c1f-4094-abb8-5893ba22849d" xmlns:ns3="c51e4d7a-c3c2-49bd-bd52-2c7b1926d9b9" targetNamespace="http://schemas.microsoft.com/office/2006/metadata/properties" ma:root="true" ma:fieldsID="394aff01b2fdaa204d365fe3ea07fc34" ns2:_="" ns3:_="">
    <xsd:import namespace="2df40e22-8c1f-4094-abb8-5893ba22849d"/>
    <xsd:import namespace="c51e4d7a-c3c2-49bd-bd52-2c7b1926d9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40e22-8c1f-4094-abb8-5893ba2284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a240b72-1fe9-40ca-aa9c-4cb00326d4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e4d7a-c3c2-49bd-bd52-2c7b1926d9b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fe16293-e30b-4011-906d-c394b362089f}" ma:internalName="TaxCatchAll" ma:showField="CatchAllData" ma:web="c51e4d7a-c3c2-49bd-bd52-2c7b1926d9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1E3317-9281-47FB-AFB8-E630B30D83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AF1EFF-9AE2-4FDC-A217-918B6A26F5FC}">
  <ds:schemaRefs>
    <ds:schemaRef ds:uri="http://schemas.microsoft.com/office/2006/metadata/properties"/>
    <ds:schemaRef ds:uri="http://schemas.microsoft.com/office/infopath/2007/PartnerControls"/>
    <ds:schemaRef ds:uri="c898b5ad-a357-4d43-82fe-0016648fe8e0"/>
    <ds:schemaRef ds:uri="df2708dc-324d-4a8d-b16d-0741447a7a71"/>
    <ds:schemaRef ds:uri="a7599020-1714-4f8c-b31a-581b0006cbb5"/>
    <ds:schemaRef ds:uri="1e91d2bc-6680-416a-9701-9f70c88af51d"/>
  </ds:schemaRefs>
</ds:datastoreItem>
</file>

<file path=customXml/itemProps3.xml><?xml version="1.0" encoding="utf-8"?>
<ds:datastoreItem xmlns:ds="http://schemas.openxmlformats.org/officeDocument/2006/customXml" ds:itemID="{63707676-E0D0-4D7B-8043-32CD081B44C7}"/>
</file>

<file path=docMetadata/LabelInfo.xml><?xml version="1.0" encoding="utf-8"?>
<clbl:labelList xmlns:clbl="http://schemas.microsoft.com/office/2020/mipLabelMetadata">
  <clbl:label id="{ede30484-7a78-4250-97b8-a1718403fcb0}" enabled="1" method="Standard" siteId="{a7ec1e0f-51f6-4919-b640-eba8413c83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523</Words>
  <Application>Microsoft Office PowerPoint</Application>
  <PresentationFormat>On-screen Show (16:9)</PresentationFormat>
  <Paragraphs>55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Courier New</vt:lpstr>
      <vt:lpstr>Manrope SemiBold</vt:lpstr>
      <vt:lpstr>Manrope Medium</vt:lpstr>
      <vt:lpstr>Arial</vt:lpstr>
      <vt:lpstr>Manrope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Van Schil Evi</dc:creator>
  <cp:lastModifiedBy>Van Schil Evi</cp:lastModifiedBy>
  <cp:revision>171</cp:revision>
  <dcterms:modified xsi:type="dcterms:W3CDTF">2026-01-26T13:08:51Z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0x0101005630D4EB53301048ABEE391A9B6BFF0C</vt:lpwstr>
  </property>
  <property fmtid="{D5CDD505-2E9C-101B-9397-08002B2CF9AE}" pid="3" name="MediaServiceImageTags">
    <vt:lpwstr/>
  </property>
</Properties>
</file>